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4" r:id="rId4"/>
  </p:sldMasterIdLst>
  <p:notesMasterIdLst>
    <p:notesMasterId r:id="rId22"/>
  </p:notesMasterIdLst>
  <p:handoutMasterIdLst>
    <p:handoutMasterId r:id="rId23"/>
  </p:handoutMasterIdLst>
  <p:sldIdLst>
    <p:sldId id="784" r:id="rId5"/>
    <p:sldId id="785" r:id="rId6"/>
    <p:sldId id="770" r:id="rId7"/>
    <p:sldId id="789" r:id="rId8"/>
    <p:sldId id="792" r:id="rId9"/>
    <p:sldId id="786" r:id="rId10"/>
    <p:sldId id="773" r:id="rId11"/>
    <p:sldId id="774" r:id="rId12"/>
    <p:sldId id="775" r:id="rId13"/>
    <p:sldId id="776" r:id="rId14"/>
    <p:sldId id="777" r:id="rId15"/>
    <p:sldId id="778" r:id="rId16"/>
    <p:sldId id="779" r:id="rId17"/>
    <p:sldId id="780" r:id="rId18"/>
    <p:sldId id="781" r:id="rId19"/>
    <p:sldId id="788" r:id="rId20"/>
    <p:sldId id="846" r:id="rId21"/>
  </p:sldIdLst>
  <p:sldSz cx="12192000" cy="6858000"/>
  <p:notesSz cx="9926638" cy="6797675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Holt" initials="PJT" lastIdx="2" clrIdx="0"/>
  <p:cmAuthor id="1" name="Shayna Kozuch" initials="SK" lastIdx="2" clrIdx="1">
    <p:extLst>
      <p:ext uri="{19B8F6BF-5375-455C-9EA6-DF929625EA0E}">
        <p15:presenceInfo xmlns:p15="http://schemas.microsoft.com/office/powerpoint/2012/main" userId="S-1-5-21-371399076-3047136788-812747186-33748" providerId="AD"/>
      </p:ext>
    </p:extLst>
  </p:cmAuthor>
  <p:cmAuthor id="2" name="Jamie Emerson" initials="JE" lastIdx="3" clrIdx="2">
    <p:extLst>
      <p:ext uri="{19B8F6BF-5375-455C-9EA6-DF929625EA0E}">
        <p15:presenceInfo xmlns:p15="http://schemas.microsoft.com/office/powerpoint/2012/main" userId="Jamie Emerson" providerId="None"/>
      </p:ext>
    </p:extLst>
  </p:cmAuthor>
  <p:cmAuthor id="3" name="Robert Hartigan" initials="RH" lastIdx="2" clrIdx="3">
    <p:extLst>
      <p:ext uri="{19B8F6BF-5375-455C-9EA6-DF929625EA0E}">
        <p15:presenceInfo xmlns:p15="http://schemas.microsoft.com/office/powerpoint/2012/main" userId="S-1-5-21-371399076-3047136788-812747186-64067" providerId="AD"/>
      </p:ext>
    </p:extLst>
  </p:cmAuthor>
  <p:cmAuthor id="4" name="Jin" initials="J" lastIdx="1" clrIdx="4">
    <p:extLst>
      <p:ext uri="{19B8F6BF-5375-455C-9EA6-DF929625EA0E}">
        <p15:presenceInfo xmlns:p15="http://schemas.microsoft.com/office/powerpoint/2012/main" userId="5e610716b1007cb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FD8EC"/>
    <a:srgbClr val="FFF8E5"/>
    <a:srgbClr val="FFFFD1"/>
    <a:srgbClr val="C7EBE2"/>
    <a:srgbClr val="E5FBFF"/>
    <a:srgbClr val="C9F7FF"/>
    <a:srgbClr val="FF6D6A"/>
    <a:srgbClr val="3A3AF6"/>
    <a:srgbClr val="7F6000"/>
    <a:srgbClr val="F7FE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2838BEF-8BB2-4498-84A7-C5851F593DF1}" styleName="Medium Style 4 –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076" autoAdjust="0"/>
    <p:restoredTop sz="56115" autoAdjust="0"/>
  </p:normalViewPr>
  <p:slideViewPr>
    <p:cSldViewPr>
      <p:cViewPr varScale="1">
        <p:scale>
          <a:sx n="39" d="100"/>
          <a:sy n="39" d="100"/>
        </p:scale>
        <p:origin x="1676" y="28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commentAuthors" Target="comment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ichard Nicholas" userId="ee7f9edb-fbca-4f48-9b77-f61c077cef28" providerId="ADAL" clId="{46C03752-3D91-4405-8F98-803F779D2258}"/>
    <pc:docChg chg="modSld">
      <pc:chgData name="Richard Nicholas" userId="ee7f9edb-fbca-4f48-9b77-f61c077cef28" providerId="ADAL" clId="{46C03752-3D91-4405-8F98-803F779D2258}" dt="2024-01-17T05:16:17.980" v="186" actId="1076"/>
      <pc:docMkLst>
        <pc:docMk/>
      </pc:docMkLst>
      <pc:sldChg chg="modSp">
        <pc:chgData name="Richard Nicholas" userId="ee7f9edb-fbca-4f48-9b77-f61c077cef28" providerId="ADAL" clId="{46C03752-3D91-4405-8F98-803F779D2258}" dt="2024-01-17T05:10:43.781" v="62" actId="465"/>
        <pc:sldMkLst>
          <pc:docMk/>
          <pc:sldMk cId="3623697945" sldId="775"/>
        </pc:sldMkLst>
        <pc:spChg chg="mod">
          <ac:chgData name="Richard Nicholas" userId="ee7f9edb-fbca-4f48-9b77-f61c077cef28" providerId="ADAL" clId="{46C03752-3D91-4405-8F98-803F779D2258}" dt="2024-01-17T05:10:43.781" v="62" actId="465"/>
          <ac:spMkLst>
            <pc:docMk/>
            <pc:sldMk cId="3623697945" sldId="775"/>
            <ac:spMk id="4" creationId="{F06BE1DC-E56A-4856-AC0F-561CD12CA904}"/>
          </ac:spMkLst>
        </pc:spChg>
        <pc:spChg chg="mod">
          <ac:chgData name="Richard Nicholas" userId="ee7f9edb-fbca-4f48-9b77-f61c077cef28" providerId="ADAL" clId="{46C03752-3D91-4405-8F98-803F779D2258}" dt="2024-01-17T05:10:43.781" v="62" actId="465"/>
          <ac:spMkLst>
            <pc:docMk/>
            <pc:sldMk cId="3623697945" sldId="775"/>
            <ac:spMk id="8" creationId="{A31D27D8-177A-4FB3-B16E-031977F9CA20}"/>
          </ac:spMkLst>
        </pc:spChg>
        <pc:spChg chg="mod">
          <ac:chgData name="Richard Nicholas" userId="ee7f9edb-fbca-4f48-9b77-f61c077cef28" providerId="ADAL" clId="{46C03752-3D91-4405-8F98-803F779D2258}" dt="2024-01-17T05:10:43.781" v="62" actId="465"/>
          <ac:spMkLst>
            <pc:docMk/>
            <pc:sldMk cId="3623697945" sldId="775"/>
            <ac:spMk id="11" creationId="{3457BC02-EC44-40AE-8A89-2EBF74DDCA1F}"/>
          </ac:spMkLst>
        </pc:spChg>
        <pc:spChg chg="mod">
          <ac:chgData name="Richard Nicholas" userId="ee7f9edb-fbca-4f48-9b77-f61c077cef28" providerId="ADAL" clId="{46C03752-3D91-4405-8F98-803F779D2258}" dt="2024-01-17T05:10:43.781" v="62" actId="465"/>
          <ac:spMkLst>
            <pc:docMk/>
            <pc:sldMk cId="3623697945" sldId="775"/>
            <ac:spMk id="14" creationId="{8D88150A-726D-4900-A77B-44A3EC98F4F7}"/>
          </ac:spMkLst>
        </pc:spChg>
        <pc:spChg chg="mod">
          <ac:chgData name="Richard Nicholas" userId="ee7f9edb-fbca-4f48-9b77-f61c077cef28" providerId="ADAL" clId="{46C03752-3D91-4405-8F98-803F779D2258}" dt="2024-01-17T05:10:43.781" v="62" actId="465"/>
          <ac:spMkLst>
            <pc:docMk/>
            <pc:sldMk cId="3623697945" sldId="775"/>
            <ac:spMk id="18" creationId="{F473E641-AF05-43AD-A362-0FB9A6C4409B}"/>
          </ac:spMkLst>
        </pc:spChg>
      </pc:sldChg>
      <pc:sldChg chg="modSp">
        <pc:chgData name="Richard Nicholas" userId="ee7f9edb-fbca-4f48-9b77-f61c077cef28" providerId="ADAL" clId="{46C03752-3D91-4405-8F98-803F779D2258}" dt="2024-01-17T05:11:01.128" v="71" actId="20577"/>
        <pc:sldMkLst>
          <pc:docMk/>
          <pc:sldMk cId="1823418523" sldId="776"/>
        </pc:sldMkLst>
        <pc:spChg chg="mod">
          <ac:chgData name="Richard Nicholas" userId="ee7f9edb-fbca-4f48-9b77-f61c077cef28" providerId="ADAL" clId="{46C03752-3D91-4405-8F98-803F779D2258}" dt="2024-01-17T05:11:01.128" v="71" actId="20577"/>
          <ac:spMkLst>
            <pc:docMk/>
            <pc:sldMk cId="1823418523" sldId="776"/>
            <ac:spMk id="8" creationId="{A31D27D8-177A-4FB3-B16E-031977F9CA20}"/>
          </ac:spMkLst>
        </pc:spChg>
      </pc:sldChg>
      <pc:sldChg chg="modSp">
        <pc:chgData name="Richard Nicholas" userId="ee7f9edb-fbca-4f48-9b77-f61c077cef28" providerId="ADAL" clId="{46C03752-3D91-4405-8F98-803F779D2258}" dt="2024-01-17T05:12:18.848" v="96" actId="465"/>
        <pc:sldMkLst>
          <pc:docMk/>
          <pc:sldMk cId="2897933368" sldId="777"/>
        </pc:sldMkLst>
        <pc:spChg chg="mod">
          <ac:chgData name="Richard Nicholas" userId="ee7f9edb-fbca-4f48-9b77-f61c077cef28" providerId="ADAL" clId="{46C03752-3D91-4405-8F98-803F779D2258}" dt="2024-01-17T05:12:18.848" v="96" actId="465"/>
          <ac:spMkLst>
            <pc:docMk/>
            <pc:sldMk cId="2897933368" sldId="777"/>
            <ac:spMk id="4" creationId="{F06BE1DC-E56A-4856-AC0F-561CD12CA904}"/>
          </ac:spMkLst>
        </pc:spChg>
        <pc:spChg chg="mod">
          <ac:chgData name="Richard Nicholas" userId="ee7f9edb-fbca-4f48-9b77-f61c077cef28" providerId="ADAL" clId="{46C03752-3D91-4405-8F98-803F779D2258}" dt="2024-01-17T05:12:18.848" v="96" actId="465"/>
          <ac:spMkLst>
            <pc:docMk/>
            <pc:sldMk cId="2897933368" sldId="777"/>
            <ac:spMk id="8" creationId="{A31D27D8-177A-4FB3-B16E-031977F9CA20}"/>
          </ac:spMkLst>
        </pc:spChg>
        <pc:spChg chg="mod">
          <ac:chgData name="Richard Nicholas" userId="ee7f9edb-fbca-4f48-9b77-f61c077cef28" providerId="ADAL" clId="{46C03752-3D91-4405-8F98-803F779D2258}" dt="2024-01-17T05:12:18.848" v="96" actId="465"/>
          <ac:spMkLst>
            <pc:docMk/>
            <pc:sldMk cId="2897933368" sldId="777"/>
            <ac:spMk id="11" creationId="{3457BC02-EC44-40AE-8A89-2EBF74DDCA1F}"/>
          </ac:spMkLst>
        </pc:spChg>
      </pc:sldChg>
      <pc:sldChg chg="modSp">
        <pc:chgData name="Richard Nicholas" userId="ee7f9edb-fbca-4f48-9b77-f61c077cef28" providerId="ADAL" clId="{46C03752-3D91-4405-8F98-803F779D2258}" dt="2024-01-17T05:12:31.570" v="105" actId="20577"/>
        <pc:sldMkLst>
          <pc:docMk/>
          <pc:sldMk cId="1694743015" sldId="778"/>
        </pc:sldMkLst>
        <pc:spChg chg="mod">
          <ac:chgData name="Richard Nicholas" userId="ee7f9edb-fbca-4f48-9b77-f61c077cef28" providerId="ADAL" clId="{46C03752-3D91-4405-8F98-803F779D2258}" dt="2024-01-17T05:12:31.570" v="105" actId="20577"/>
          <ac:spMkLst>
            <pc:docMk/>
            <pc:sldMk cId="1694743015" sldId="778"/>
            <ac:spMk id="11" creationId="{3457BC02-EC44-40AE-8A89-2EBF74DDCA1F}"/>
          </ac:spMkLst>
        </pc:spChg>
      </pc:sldChg>
      <pc:sldChg chg="modSp">
        <pc:chgData name="Richard Nicholas" userId="ee7f9edb-fbca-4f48-9b77-f61c077cef28" providerId="ADAL" clId="{46C03752-3D91-4405-8F98-803F779D2258}" dt="2024-01-17T05:13:50.740" v="136" actId="1035"/>
        <pc:sldMkLst>
          <pc:docMk/>
          <pc:sldMk cId="4249504233" sldId="779"/>
        </pc:sldMkLst>
        <pc:spChg chg="mod">
          <ac:chgData name="Richard Nicholas" userId="ee7f9edb-fbca-4f48-9b77-f61c077cef28" providerId="ADAL" clId="{46C03752-3D91-4405-8F98-803F779D2258}" dt="2024-01-17T05:13:38.835" v="128" actId="1035"/>
          <ac:spMkLst>
            <pc:docMk/>
            <pc:sldMk cId="4249504233" sldId="779"/>
            <ac:spMk id="4" creationId="{F06BE1DC-E56A-4856-AC0F-561CD12CA904}"/>
          </ac:spMkLst>
        </pc:spChg>
        <pc:spChg chg="mod">
          <ac:chgData name="Richard Nicholas" userId="ee7f9edb-fbca-4f48-9b77-f61c077cef28" providerId="ADAL" clId="{46C03752-3D91-4405-8F98-803F779D2258}" dt="2024-01-17T05:13:48.867" v="135" actId="1035"/>
          <ac:spMkLst>
            <pc:docMk/>
            <pc:sldMk cId="4249504233" sldId="779"/>
            <ac:spMk id="11" creationId="{3457BC02-EC44-40AE-8A89-2EBF74DDCA1F}"/>
          </ac:spMkLst>
        </pc:spChg>
        <pc:spChg chg="mod">
          <ac:chgData name="Richard Nicholas" userId="ee7f9edb-fbca-4f48-9b77-f61c077cef28" providerId="ADAL" clId="{46C03752-3D91-4405-8F98-803F779D2258}" dt="2024-01-17T05:13:50.740" v="136" actId="1035"/>
          <ac:spMkLst>
            <pc:docMk/>
            <pc:sldMk cId="4249504233" sldId="779"/>
            <ac:spMk id="14" creationId="{C759085B-62BE-4D9B-A955-FA58859AA0EB}"/>
          </ac:spMkLst>
        </pc:spChg>
      </pc:sldChg>
      <pc:sldChg chg="modSp">
        <pc:chgData name="Richard Nicholas" userId="ee7f9edb-fbca-4f48-9b77-f61c077cef28" providerId="ADAL" clId="{46C03752-3D91-4405-8F98-803F779D2258}" dt="2024-01-17T05:14:46.774" v="158" actId="1076"/>
        <pc:sldMkLst>
          <pc:docMk/>
          <pc:sldMk cId="523596892" sldId="780"/>
        </pc:sldMkLst>
        <pc:spChg chg="mod">
          <ac:chgData name="Richard Nicholas" userId="ee7f9edb-fbca-4f48-9b77-f61c077cef28" providerId="ADAL" clId="{46C03752-3D91-4405-8F98-803F779D2258}" dt="2024-01-17T05:14:46.774" v="158" actId="1076"/>
          <ac:spMkLst>
            <pc:docMk/>
            <pc:sldMk cId="523596892" sldId="780"/>
            <ac:spMk id="9" creationId="{DAB5493D-828E-4A17-A88A-60DF89EF5D2F}"/>
          </ac:spMkLst>
        </pc:spChg>
        <pc:spChg chg="mod">
          <ac:chgData name="Richard Nicholas" userId="ee7f9edb-fbca-4f48-9b77-f61c077cef28" providerId="ADAL" clId="{46C03752-3D91-4405-8F98-803F779D2258}" dt="2024-01-17T05:14:40.586" v="157" actId="1076"/>
          <ac:spMkLst>
            <pc:docMk/>
            <pc:sldMk cId="523596892" sldId="780"/>
            <ac:spMk id="10" creationId="{48082380-0E62-433C-BA06-ADCFC030CF52}"/>
          </ac:spMkLst>
        </pc:spChg>
        <pc:spChg chg="mod">
          <ac:chgData name="Richard Nicholas" userId="ee7f9edb-fbca-4f48-9b77-f61c077cef28" providerId="ADAL" clId="{46C03752-3D91-4405-8F98-803F779D2258}" dt="2024-01-17T05:14:09.593" v="146" actId="20577"/>
          <ac:spMkLst>
            <pc:docMk/>
            <pc:sldMk cId="523596892" sldId="780"/>
            <ac:spMk id="11" creationId="{3457BC02-EC44-40AE-8A89-2EBF74DDCA1F}"/>
          </ac:spMkLst>
        </pc:spChg>
      </pc:sldChg>
      <pc:sldChg chg="modSp">
        <pc:chgData name="Richard Nicholas" userId="ee7f9edb-fbca-4f48-9b77-f61c077cef28" providerId="ADAL" clId="{46C03752-3D91-4405-8F98-803F779D2258}" dt="2024-01-17T05:16:17.980" v="186" actId="1076"/>
        <pc:sldMkLst>
          <pc:docMk/>
          <pc:sldMk cId="3309190927" sldId="781"/>
        </pc:sldMkLst>
        <pc:spChg chg="mod">
          <ac:chgData name="Richard Nicholas" userId="ee7f9edb-fbca-4f48-9b77-f61c077cef28" providerId="ADAL" clId="{46C03752-3D91-4405-8F98-803F779D2258}" dt="2024-01-17T05:15:57.914" v="172" actId="14100"/>
          <ac:spMkLst>
            <pc:docMk/>
            <pc:sldMk cId="3309190927" sldId="781"/>
            <ac:spMk id="4" creationId="{F06BE1DC-E56A-4856-AC0F-561CD12CA904}"/>
          </ac:spMkLst>
        </pc:spChg>
        <pc:spChg chg="mod">
          <ac:chgData name="Richard Nicholas" userId="ee7f9edb-fbca-4f48-9b77-f61c077cef28" providerId="ADAL" clId="{46C03752-3D91-4405-8F98-803F779D2258}" dt="2024-01-17T05:15:59.961" v="173" actId="14100"/>
          <ac:spMkLst>
            <pc:docMk/>
            <pc:sldMk cId="3309190927" sldId="781"/>
            <ac:spMk id="13" creationId="{2284062A-8CCC-4C7A-825E-08DB8E407E06}"/>
          </ac:spMkLst>
        </pc:spChg>
        <pc:spChg chg="mod">
          <ac:chgData name="Richard Nicholas" userId="ee7f9edb-fbca-4f48-9b77-f61c077cef28" providerId="ADAL" clId="{46C03752-3D91-4405-8F98-803F779D2258}" dt="2024-01-17T05:16:17.980" v="186" actId="1076"/>
          <ac:spMkLst>
            <pc:docMk/>
            <pc:sldMk cId="3309190927" sldId="781"/>
            <ac:spMk id="16" creationId="{8D5723FF-7CEC-4D1A-B067-1EE3D9CDB9D7}"/>
          </ac:spMkLst>
        </pc:spChg>
      </pc:sldChg>
    </pc:docChg>
  </pc:docChgLst>
  <pc:docChgLst>
    <pc:chgData name="John Burrows" userId="S::z2016127@nottingham.edu.cn::ec41dd07-36bc-4748-bf0a-00ebc4780d17" providerId="AD" clId="Web-{BBFFC848-A47B-455C-A6D4-769E62A2E3B4}"/>
    <pc:docChg chg="modSld">
      <pc:chgData name="John Burrows" userId="S::z2016127@nottingham.edu.cn::ec41dd07-36bc-4748-bf0a-00ebc4780d17" providerId="AD" clId="Web-{BBFFC848-A47B-455C-A6D4-769E62A2E3B4}" dt="2023-02-13T13:57:59.872" v="1"/>
      <pc:docMkLst>
        <pc:docMk/>
      </pc:docMkLst>
      <pc:sldChg chg="addSp delSp modSp">
        <pc:chgData name="John Burrows" userId="S::z2016127@nottingham.edu.cn::ec41dd07-36bc-4748-bf0a-00ebc4780d17" providerId="AD" clId="Web-{BBFFC848-A47B-455C-A6D4-769E62A2E3B4}" dt="2023-02-13T13:57:59.872" v="1"/>
        <pc:sldMkLst>
          <pc:docMk/>
          <pc:sldMk cId="2542964667" sldId="755"/>
        </pc:sldMkLst>
        <pc:picChg chg="add del mod">
          <ac:chgData name="John Burrows" userId="S::z2016127@nottingham.edu.cn::ec41dd07-36bc-4748-bf0a-00ebc4780d17" providerId="AD" clId="Web-{BBFFC848-A47B-455C-A6D4-769E62A2E3B4}" dt="2023-02-13T13:57:59.872" v="1"/>
          <ac:picMkLst>
            <pc:docMk/>
            <pc:sldMk cId="2542964667" sldId="755"/>
            <ac:picMk id="2" creationId="{91C14172-2097-1C56-440F-066C12E1355F}"/>
          </ac:picMkLst>
        </pc:picChg>
      </pc:sldChg>
    </pc:docChg>
  </pc:docChgLst>
  <pc:docChgLst>
    <pc:chgData name="Richard Nicholas" userId="ee7f9edb-fbca-4f48-9b77-f61c077cef28" providerId="ADAL" clId="{DFC87415-32C7-43FE-8612-E9E46C815CE4}"/>
    <pc:docChg chg="undo custSel delSld modSld">
      <pc:chgData name="Richard Nicholas" userId="ee7f9edb-fbca-4f48-9b77-f61c077cef28" providerId="ADAL" clId="{DFC87415-32C7-43FE-8612-E9E46C815CE4}" dt="2022-07-25T04:48:37.528" v="1268" actId="20577"/>
      <pc:docMkLst>
        <pc:docMk/>
      </pc:docMkLst>
      <pc:sldChg chg="addSp modSp">
        <pc:chgData name="Richard Nicholas" userId="ee7f9edb-fbca-4f48-9b77-f61c077cef28" providerId="ADAL" clId="{DFC87415-32C7-43FE-8612-E9E46C815CE4}" dt="2022-07-22T02:19:47.198" v="969" actId="113"/>
        <pc:sldMkLst>
          <pc:docMk/>
          <pc:sldMk cId="4120463342" sldId="659"/>
        </pc:sldMkLst>
        <pc:graphicFrameChg chg="mod modGraphic">
          <ac:chgData name="Richard Nicholas" userId="ee7f9edb-fbca-4f48-9b77-f61c077cef28" providerId="ADAL" clId="{DFC87415-32C7-43FE-8612-E9E46C815CE4}" dt="2022-07-22T02:19:47.198" v="969" actId="113"/>
          <ac:graphicFrameMkLst>
            <pc:docMk/>
            <pc:sldMk cId="4120463342" sldId="659"/>
            <ac:graphicFrameMk id="2" creationId="{00000000-0000-0000-0000-000000000000}"/>
          </ac:graphicFrameMkLst>
        </pc:graphicFrameChg>
        <pc:picChg chg="add mod">
          <ac:chgData name="Richard Nicholas" userId="ee7f9edb-fbca-4f48-9b77-f61c077cef28" providerId="ADAL" clId="{DFC87415-32C7-43FE-8612-E9E46C815CE4}" dt="2022-07-21T05:05:55.395" v="243" actId="692"/>
          <ac:picMkLst>
            <pc:docMk/>
            <pc:sldMk cId="4120463342" sldId="659"/>
            <ac:picMk id="4" creationId="{28EA4674-0B39-4ED1-989F-7E97D5C9FFAF}"/>
          </ac:picMkLst>
        </pc:picChg>
        <pc:cxnChg chg="add mod">
          <ac:chgData name="Richard Nicholas" userId="ee7f9edb-fbca-4f48-9b77-f61c077cef28" providerId="ADAL" clId="{DFC87415-32C7-43FE-8612-E9E46C815CE4}" dt="2022-07-21T05:06:38.954" v="271" actId="14100"/>
          <ac:cxnSpMkLst>
            <pc:docMk/>
            <pc:sldMk cId="4120463342" sldId="659"/>
            <ac:cxnSpMk id="10" creationId="{8ECC0C3C-C4AD-4A9B-B685-83FF68E3D69F}"/>
          </ac:cxnSpMkLst>
        </pc:cxnChg>
      </pc:sldChg>
      <pc:sldChg chg="modSp modAnim">
        <pc:chgData name="Richard Nicholas" userId="ee7f9edb-fbca-4f48-9b77-f61c077cef28" providerId="ADAL" clId="{DFC87415-32C7-43FE-8612-E9E46C815CE4}" dt="2022-07-22T01:48:47.732" v="454" actId="1076"/>
        <pc:sldMkLst>
          <pc:docMk/>
          <pc:sldMk cId="2185385596" sldId="731"/>
        </pc:sldMkLst>
        <pc:spChg chg="mod">
          <ac:chgData name="Richard Nicholas" userId="ee7f9edb-fbca-4f48-9b77-f61c077cef28" providerId="ADAL" clId="{DFC87415-32C7-43FE-8612-E9E46C815CE4}" dt="2022-07-22T01:48:35.319" v="452" actId="1076"/>
          <ac:spMkLst>
            <pc:docMk/>
            <pc:sldMk cId="2185385596" sldId="731"/>
            <ac:spMk id="3" creationId="{39360F3B-011E-401A-B26E-48E64D24E764}"/>
          </ac:spMkLst>
        </pc:spChg>
        <pc:spChg chg="mod">
          <ac:chgData name="Richard Nicholas" userId="ee7f9edb-fbca-4f48-9b77-f61c077cef28" providerId="ADAL" clId="{DFC87415-32C7-43FE-8612-E9E46C815CE4}" dt="2022-07-22T01:48:42.192" v="453" actId="1076"/>
          <ac:spMkLst>
            <pc:docMk/>
            <pc:sldMk cId="2185385596" sldId="731"/>
            <ac:spMk id="5" creationId="{44AAA4D0-9D84-41D0-8F8E-1488B0C01DA2}"/>
          </ac:spMkLst>
        </pc:spChg>
        <pc:spChg chg="mod">
          <ac:chgData name="Richard Nicholas" userId="ee7f9edb-fbca-4f48-9b77-f61c077cef28" providerId="ADAL" clId="{DFC87415-32C7-43FE-8612-E9E46C815CE4}" dt="2022-07-22T01:48:47.732" v="454" actId="1076"/>
          <ac:spMkLst>
            <pc:docMk/>
            <pc:sldMk cId="2185385596" sldId="731"/>
            <ac:spMk id="6" creationId="{09B1D3AE-EC5F-4078-88B2-DF2F351977CD}"/>
          </ac:spMkLst>
        </pc:spChg>
        <pc:graphicFrameChg chg="mod modGraphic">
          <ac:chgData name="Richard Nicholas" userId="ee7f9edb-fbca-4f48-9b77-f61c077cef28" providerId="ADAL" clId="{DFC87415-32C7-43FE-8612-E9E46C815CE4}" dt="2022-07-22T01:48:24.153" v="451" actId="1035"/>
          <ac:graphicFrameMkLst>
            <pc:docMk/>
            <pc:sldMk cId="2185385596" sldId="731"/>
            <ac:graphicFrameMk id="2" creationId="{179A38B1-DF67-4081-B79F-197AB901AC16}"/>
          </ac:graphicFrameMkLst>
        </pc:graphicFrameChg>
      </pc:sldChg>
      <pc:sldChg chg="delSp modSp delAnim">
        <pc:chgData name="Richard Nicholas" userId="ee7f9edb-fbca-4f48-9b77-f61c077cef28" providerId="ADAL" clId="{DFC87415-32C7-43FE-8612-E9E46C815CE4}" dt="2022-07-22T01:55:04.012" v="601" actId="1035"/>
        <pc:sldMkLst>
          <pc:docMk/>
          <pc:sldMk cId="3572757958" sldId="732"/>
        </pc:sldMkLst>
        <pc:spChg chg="mod">
          <ac:chgData name="Richard Nicholas" userId="ee7f9edb-fbca-4f48-9b77-f61c077cef28" providerId="ADAL" clId="{DFC87415-32C7-43FE-8612-E9E46C815CE4}" dt="2022-07-22T01:55:04.012" v="601" actId="1035"/>
          <ac:spMkLst>
            <pc:docMk/>
            <pc:sldMk cId="3572757958" sldId="732"/>
            <ac:spMk id="3" creationId="{87B123DE-CAD8-4C28-9A7B-48C8B02C2383}"/>
          </ac:spMkLst>
        </pc:spChg>
        <pc:spChg chg="mod">
          <ac:chgData name="Richard Nicholas" userId="ee7f9edb-fbca-4f48-9b77-f61c077cef28" providerId="ADAL" clId="{DFC87415-32C7-43FE-8612-E9E46C815CE4}" dt="2022-07-22T01:55:04.012" v="601" actId="1035"/>
          <ac:spMkLst>
            <pc:docMk/>
            <pc:sldMk cId="3572757958" sldId="732"/>
            <ac:spMk id="4" creationId="{21EFF68E-510E-4A90-8F63-43BECA91776B}"/>
          </ac:spMkLst>
        </pc:spChg>
        <pc:spChg chg="mod">
          <ac:chgData name="Richard Nicholas" userId="ee7f9edb-fbca-4f48-9b77-f61c077cef28" providerId="ADAL" clId="{DFC87415-32C7-43FE-8612-E9E46C815CE4}" dt="2022-07-22T01:55:04.012" v="601" actId="1035"/>
          <ac:spMkLst>
            <pc:docMk/>
            <pc:sldMk cId="3572757958" sldId="732"/>
            <ac:spMk id="5" creationId="{A9237853-6D38-4392-BAEF-E618A70BDCF4}"/>
          </ac:spMkLst>
        </pc:spChg>
        <pc:spChg chg="del mod">
          <ac:chgData name="Richard Nicholas" userId="ee7f9edb-fbca-4f48-9b77-f61c077cef28" providerId="ADAL" clId="{DFC87415-32C7-43FE-8612-E9E46C815CE4}" dt="2022-07-22T01:53:32.065" v="530" actId="478"/>
          <ac:spMkLst>
            <pc:docMk/>
            <pc:sldMk cId="3572757958" sldId="732"/>
            <ac:spMk id="6" creationId="{F0128D7F-D0E7-4375-AC11-7551972B213A}"/>
          </ac:spMkLst>
        </pc:spChg>
        <pc:spChg chg="del mod">
          <ac:chgData name="Richard Nicholas" userId="ee7f9edb-fbca-4f48-9b77-f61c077cef28" providerId="ADAL" clId="{DFC87415-32C7-43FE-8612-E9E46C815CE4}" dt="2022-07-22T01:53:36.671" v="532" actId="478"/>
          <ac:spMkLst>
            <pc:docMk/>
            <pc:sldMk cId="3572757958" sldId="732"/>
            <ac:spMk id="7" creationId="{98E3E94F-75F8-48E2-8BD6-5BFDEFBCA1AB}"/>
          </ac:spMkLst>
        </pc:spChg>
        <pc:spChg chg="del mod">
          <ac:chgData name="Richard Nicholas" userId="ee7f9edb-fbca-4f48-9b77-f61c077cef28" providerId="ADAL" clId="{DFC87415-32C7-43FE-8612-E9E46C815CE4}" dt="2022-07-22T01:53:33.734" v="531" actId="478"/>
          <ac:spMkLst>
            <pc:docMk/>
            <pc:sldMk cId="3572757958" sldId="732"/>
            <ac:spMk id="8" creationId="{EF382CD5-2747-4CF8-B7FD-2814A1A9847C}"/>
          </ac:spMkLst>
        </pc:spChg>
      </pc:sldChg>
      <pc:sldChg chg="modSp">
        <pc:chgData name="Richard Nicholas" userId="ee7f9edb-fbca-4f48-9b77-f61c077cef28" providerId="ADAL" clId="{DFC87415-32C7-43FE-8612-E9E46C815CE4}" dt="2022-07-25T04:46:50.680" v="1262" actId="20577"/>
        <pc:sldMkLst>
          <pc:docMk/>
          <pc:sldMk cId="771757486" sldId="733"/>
        </pc:sldMkLst>
        <pc:spChg chg="mod">
          <ac:chgData name="Richard Nicholas" userId="ee7f9edb-fbca-4f48-9b77-f61c077cef28" providerId="ADAL" clId="{DFC87415-32C7-43FE-8612-E9E46C815CE4}" dt="2022-07-25T04:46:50.680" v="1262" actId="20577"/>
          <ac:spMkLst>
            <pc:docMk/>
            <pc:sldMk cId="771757486" sldId="733"/>
            <ac:spMk id="7" creationId="{00000000-0000-0000-0000-000000000000}"/>
          </ac:spMkLst>
        </pc:spChg>
      </pc:sldChg>
      <pc:sldChg chg="modSp">
        <pc:chgData name="Richard Nicholas" userId="ee7f9edb-fbca-4f48-9b77-f61c077cef28" providerId="ADAL" clId="{DFC87415-32C7-43FE-8612-E9E46C815CE4}" dt="2022-07-22T02:17:07.818" v="936" actId="113"/>
        <pc:sldMkLst>
          <pc:docMk/>
          <pc:sldMk cId="3395529105" sldId="741"/>
        </pc:sldMkLst>
        <pc:spChg chg="mod">
          <ac:chgData name="Richard Nicholas" userId="ee7f9edb-fbca-4f48-9b77-f61c077cef28" providerId="ADAL" clId="{DFC87415-32C7-43FE-8612-E9E46C815CE4}" dt="2022-07-22T02:17:07.818" v="936" actId="113"/>
          <ac:spMkLst>
            <pc:docMk/>
            <pc:sldMk cId="3395529105" sldId="741"/>
            <ac:spMk id="3" creationId="{00000000-0000-0000-0000-000000000000}"/>
          </ac:spMkLst>
        </pc:spChg>
      </pc:sldChg>
      <pc:sldChg chg="modSp">
        <pc:chgData name="Richard Nicholas" userId="ee7f9edb-fbca-4f48-9b77-f61c077cef28" providerId="ADAL" clId="{DFC87415-32C7-43FE-8612-E9E46C815CE4}" dt="2022-07-25T04:47:01.097" v="1266" actId="20577"/>
        <pc:sldMkLst>
          <pc:docMk/>
          <pc:sldMk cId="691241043" sldId="743"/>
        </pc:sldMkLst>
        <pc:spChg chg="mod">
          <ac:chgData name="Richard Nicholas" userId="ee7f9edb-fbca-4f48-9b77-f61c077cef28" providerId="ADAL" clId="{DFC87415-32C7-43FE-8612-E9E46C815CE4}" dt="2022-07-22T02:12:21.835" v="845" actId="20577"/>
          <ac:spMkLst>
            <pc:docMk/>
            <pc:sldMk cId="691241043" sldId="743"/>
            <ac:spMk id="3" creationId="{00000000-0000-0000-0000-000000000000}"/>
          </ac:spMkLst>
        </pc:spChg>
        <pc:spChg chg="mod">
          <ac:chgData name="Richard Nicholas" userId="ee7f9edb-fbca-4f48-9b77-f61c077cef28" providerId="ADAL" clId="{DFC87415-32C7-43FE-8612-E9E46C815CE4}" dt="2022-07-25T04:47:01.097" v="1266" actId="20577"/>
          <ac:spMkLst>
            <pc:docMk/>
            <pc:sldMk cId="691241043" sldId="743"/>
            <ac:spMk id="7" creationId="{00000000-0000-0000-0000-000000000000}"/>
          </ac:spMkLst>
        </pc:spChg>
      </pc:sldChg>
      <pc:sldChg chg="modSp">
        <pc:chgData name="Richard Nicholas" userId="ee7f9edb-fbca-4f48-9b77-f61c077cef28" providerId="ADAL" clId="{DFC87415-32C7-43FE-8612-E9E46C815CE4}" dt="2022-07-22T02:13:56.617" v="862" actId="14100"/>
        <pc:sldMkLst>
          <pc:docMk/>
          <pc:sldMk cId="1170636281" sldId="744"/>
        </pc:sldMkLst>
        <pc:spChg chg="mod">
          <ac:chgData name="Richard Nicholas" userId="ee7f9edb-fbca-4f48-9b77-f61c077cef28" providerId="ADAL" clId="{DFC87415-32C7-43FE-8612-E9E46C815CE4}" dt="2022-07-22T02:13:43.027" v="860" actId="113"/>
          <ac:spMkLst>
            <pc:docMk/>
            <pc:sldMk cId="1170636281" sldId="744"/>
            <ac:spMk id="3" creationId="{00000000-0000-0000-0000-000000000000}"/>
          </ac:spMkLst>
        </pc:spChg>
        <pc:spChg chg="mod">
          <ac:chgData name="Richard Nicholas" userId="ee7f9edb-fbca-4f48-9b77-f61c077cef28" providerId="ADAL" clId="{DFC87415-32C7-43FE-8612-E9E46C815CE4}" dt="2022-07-22T02:13:56.617" v="862" actId="14100"/>
          <ac:spMkLst>
            <pc:docMk/>
            <pc:sldMk cId="1170636281" sldId="744"/>
            <ac:spMk id="9" creationId="{988E2ED7-57F3-4F49-A492-018884D21837}"/>
          </ac:spMkLst>
        </pc:spChg>
        <pc:spChg chg="mod">
          <ac:chgData name="Richard Nicholas" userId="ee7f9edb-fbca-4f48-9b77-f61c077cef28" providerId="ADAL" clId="{DFC87415-32C7-43FE-8612-E9E46C815CE4}" dt="2022-07-22T02:13:48.391" v="861" actId="14100"/>
          <ac:spMkLst>
            <pc:docMk/>
            <pc:sldMk cId="1170636281" sldId="744"/>
            <ac:spMk id="11" creationId="{F4FD84CF-4CA6-4E62-899B-A17FC4305B15}"/>
          </ac:spMkLst>
        </pc:spChg>
      </pc:sldChg>
      <pc:sldChg chg="modSp">
        <pc:chgData name="Richard Nicholas" userId="ee7f9edb-fbca-4f48-9b77-f61c077cef28" providerId="ADAL" clId="{DFC87415-32C7-43FE-8612-E9E46C815CE4}" dt="2022-07-22T02:16:15.006" v="899" actId="20577"/>
        <pc:sldMkLst>
          <pc:docMk/>
          <pc:sldMk cId="2704167967" sldId="747"/>
        </pc:sldMkLst>
        <pc:spChg chg="mod">
          <ac:chgData name="Richard Nicholas" userId="ee7f9edb-fbca-4f48-9b77-f61c077cef28" providerId="ADAL" clId="{DFC87415-32C7-43FE-8612-E9E46C815CE4}" dt="2022-07-22T02:16:15.006" v="899" actId="20577"/>
          <ac:spMkLst>
            <pc:docMk/>
            <pc:sldMk cId="2704167967" sldId="747"/>
            <ac:spMk id="3" creationId="{00000000-0000-0000-0000-000000000000}"/>
          </ac:spMkLst>
        </pc:spChg>
      </pc:sldChg>
      <pc:sldChg chg="modSp">
        <pc:chgData name="Richard Nicholas" userId="ee7f9edb-fbca-4f48-9b77-f61c077cef28" providerId="ADAL" clId="{DFC87415-32C7-43FE-8612-E9E46C815CE4}" dt="2022-07-25T04:48:37.528" v="1268" actId="20577"/>
        <pc:sldMkLst>
          <pc:docMk/>
          <pc:sldMk cId="995643647" sldId="749"/>
        </pc:sldMkLst>
        <pc:spChg chg="mod">
          <ac:chgData name="Richard Nicholas" userId="ee7f9edb-fbca-4f48-9b77-f61c077cef28" providerId="ADAL" clId="{DFC87415-32C7-43FE-8612-E9E46C815CE4}" dt="2022-07-25T04:48:37.528" v="1268" actId="20577"/>
          <ac:spMkLst>
            <pc:docMk/>
            <pc:sldMk cId="995643647" sldId="749"/>
            <ac:spMk id="7" creationId="{00000000-0000-0000-0000-000000000000}"/>
          </ac:spMkLst>
        </pc:spChg>
      </pc:sldChg>
      <pc:sldChg chg="modSp">
        <pc:chgData name="Richard Nicholas" userId="ee7f9edb-fbca-4f48-9b77-f61c077cef28" providerId="ADAL" clId="{DFC87415-32C7-43FE-8612-E9E46C815CE4}" dt="2022-07-22T02:18:39.747" v="967" actId="20577"/>
        <pc:sldMkLst>
          <pc:docMk/>
          <pc:sldMk cId="4082576037" sldId="751"/>
        </pc:sldMkLst>
        <pc:spChg chg="mod">
          <ac:chgData name="Richard Nicholas" userId="ee7f9edb-fbca-4f48-9b77-f61c077cef28" providerId="ADAL" clId="{DFC87415-32C7-43FE-8612-E9E46C815CE4}" dt="2022-07-22T02:18:39.747" v="967" actId="20577"/>
          <ac:spMkLst>
            <pc:docMk/>
            <pc:sldMk cId="4082576037" sldId="751"/>
            <ac:spMk id="5" creationId="{593A340A-62D6-4D2B-9FE8-AE73F0FE67CE}"/>
          </ac:spMkLst>
        </pc:spChg>
      </pc:sldChg>
      <pc:sldChg chg="modSp">
        <pc:chgData name="Richard Nicholas" userId="ee7f9edb-fbca-4f48-9b77-f61c077cef28" providerId="ADAL" clId="{DFC87415-32C7-43FE-8612-E9E46C815CE4}" dt="2022-07-22T02:17:55.323" v="943" actId="207"/>
        <pc:sldMkLst>
          <pc:docMk/>
          <pc:sldMk cId="1353561231" sldId="752"/>
        </pc:sldMkLst>
        <pc:spChg chg="mod">
          <ac:chgData name="Richard Nicholas" userId="ee7f9edb-fbca-4f48-9b77-f61c077cef28" providerId="ADAL" clId="{DFC87415-32C7-43FE-8612-E9E46C815CE4}" dt="2022-07-22T02:17:55.323" v="943" actId="207"/>
          <ac:spMkLst>
            <pc:docMk/>
            <pc:sldMk cId="1353561231" sldId="752"/>
            <ac:spMk id="3" creationId="{00000000-0000-0000-0000-000000000000}"/>
          </ac:spMkLst>
        </pc:spChg>
      </pc:sldChg>
      <pc:sldChg chg="addSp modSp modAnim">
        <pc:chgData name="Richard Nicholas" userId="ee7f9edb-fbca-4f48-9b77-f61c077cef28" providerId="ADAL" clId="{DFC87415-32C7-43FE-8612-E9E46C815CE4}" dt="2022-07-25T04:46:56.792" v="1264" actId="20577"/>
        <pc:sldMkLst>
          <pc:docMk/>
          <pc:sldMk cId="762553724" sldId="757"/>
        </pc:sldMkLst>
        <pc:spChg chg="add mod">
          <ac:chgData name="Richard Nicholas" userId="ee7f9edb-fbca-4f48-9b77-f61c077cef28" providerId="ADAL" clId="{DFC87415-32C7-43FE-8612-E9E46C815CE4}" dt="2022-07-25T04:37:53.414" v="1206" actId="1076"/>
          <ac:spMkLst>
            <pc:docMk/>
            <pc:sldMk cId="762553724" sldId="757"/>
            <ac:spMk id="2" creationId="{2BA8105F-E5F0-41B8-BCC1-D58B8376C3BF}"/>
          </ac:spMkLst>
        </pc:spChg>
        <pc:spChg chg="mod">
          <ac:chgData name="Richard Nicholas" userId="ee7f9edb-fbca-4f48-9b77-f61c077cef28" providerId="ADAL" clId="{DFC87415-32C7-43FE-8612-E9E46C815CE4}" dt="2022-07-25T04:37:49.999" v="1205" actId="14100"/>
          <ac:spMkLst>
            <pc:docMk/>
            <pc:sldMk cId="762553724" sldId="757"/>
            <ac:spMk id="3" creationId="{00000000-0000-0000-0000-000000000000}"/>
          </ac:spMkLst>
        </pc:spChg>
        <pc:spChg chg="add mod">
          <ac:chgData name="Richard Nicholas" userId="ee7f9edb-fbca-4f48-9b77-f61c077cef28" providerId="ADAL" clId="{DFC87415-32C7-43FE-8612-E9E46C815CE4}" dt="2022-07-25T04:40:23.674" v="1251" actId="1076"/>
          <ac:spMkLst>
            <pc:docMk/>
            <pc:sldMk cId="762553724" sldId="757"/>
            <ac:spMk id="5" creationId="{8BD66F63-D5BA-4FC4-93FF-3482EEC413BE}"/>
          </ac:spMkLst>
        </pc:spChg>
        <pc:spChg chg="mod">
          <ac:chgData name="Richard Nicholas" userId="ee7f9edb-fbca-4f48-9b77-f61c077cef28" providerId="ADAL" clId="{DFC87415-32C7-43FE-8612-E9E46C815CE4}" dt="2022-07-25T04:46:56.792" v="1264" actId="20577"/>
          <ac:spMkLst>
            <pc:docMk/>
            <pc:sldMk cId="762553724" sldId="757"/>
            <ac:spMk id="7" creationId="{00000000-0000-0000-0000-000000000000}"/>
          </ac:spMkLst>
        </pc:spChg>
        <pc:spChg chg="add mod">
          <ac:chgData name="Richard Nicholas" userId="ee7f9edb-fbca-4f48-9b77-f61c077cef28" providerId="ADAL" clId="{DFC87415-32C7-43FE-8612-E9E46C815CE4}" dt="2022-07-25T04:40:50.479" v="1257" actId="1076"/>
          <ac:spMkLst>
            <pc:docMk/>
            <pc:sldMk cId="762553724" sldId="757"/>
            <ac:spMk id="11" creationId="{2115ED4C-E719-4EBE-B353-73265B8FA924}"/>
          </ac:spMkLst>
        </pc:spChg>
        <pc:spChg chg="add mod">
          <ac:chgData name="Richard Nicholas" userId="ee7f9edb-fbca-4f48-9b77-f61c077cef28" providerId="ADAL" clId="{DFC87415-32C7-43FE-8612-E9E46C815CE4}" dt="2022-07-25T04:40:30.740" v="1253" actId="1076"/>
          <ac:spMkLst>
            <pc:docMk/>
            <pc:sldMk cId="762553724" sldId="757"/>
            <ac:spMk id="12" creationId="{735AAEA5-33EA-4263-AA7F-A013BD4538CD}"/>
          </ac:spMkLst>
        </pc:spChg>
        <pc:spChg chg="add mod">
          <ac:chgData name="Richard Nicholas" userId="ee7f9edb-fbca-4f48-9b77-f61c077cef28" providerId="ADAL" clId="{DFC87415-32C7-43FE-8612-E9E46C815CE4}" dt="2022-07-25T04:40:42.481" v="1256" actId="1076"/>
          <ac:spMkLst>
            <pc:docMk/>
            <pc:sldMk cId="762553724" sldId="757"/>
            <ac:spMk id="13" creationId="{4AD41B88-4A8F-441A-AD02-12DCB0DD47A9}"/>
          </ac:spMkLst>
        </pc:spChg>
        <pc:spChg chg="add mod">
          <ac:chgData name="Richard Nicholas" userId="ee7f9edb-fbca-4f48-9b77-f61c077cef28" providerId="ADAL" clId="{DFC87415-32C7-43FE-8612-E9E46C815CE4}" dt="2022-07-25T04:40:57.926" v="1258" actId="1076"/>
          <ac:spMkLst>
            <pc:docMk/>
            <pc:sldMk cId="762553724" sldId="757"/>
            <ac:spMk id="14" creationId="{CB67C040-1202-44D8-85C5-1BC9958BEFC1}"/>
          </ac:spMkLst>
        </pc:spChg>
        <pc:graphicFrameChg chg="add mod modGraphic">
          <ac:chgData name="Richard Nicholas" userId="ee7f9edb-fbca-4f48-9b77-f61c077cef28" providerId="ADAL" clId="{DFC87415-32C7-43FE-8612-E9E46C815CE4}" dt="2022-07-25T04:40:35.526" v="1255" actId="1076"/>
          <ac:graphicFrameMkLst>
            <pc:docMk/>
            <pc:sldMk cId="762553724" sldId="757"/>
            <ac:graphicFrameMk id="4" creationId="{B2EC6F7F-9417-4BBD-B2F2-9259226D7D1B}"/>
          </ac:graphicFrameMkLst>
        </pc:graphicFrameChg>
      </pc:sldChg>
    </pc:docChg>
  </pc:docChgLst>
  <pc:docChgLst>
    <pc:chgData name="Richard Nicholas" userId="S::zalzrn@nottingham.edu.cn::ee7f9edb-fbca-4f48-9b77-f61c077cef28" providerId="AD" clId="Web-{5CE9C1BE-2E2A-497F-8F32-FBA74979A255}"/>
    <pc:docChg chg="modSld">
      <pc:chgData name="Richard Nicholas" userId="S::zalzrn@nottingham.edu.cn::ee7f9edb-fbca-4f48-9b77-f61c077cef28" providerId="AD" clId="Web-{5CE9C1BE-2E2A-497F-8F32-FBA74979A255}" dt="2022-07-22T08:00:12.709" v="16" actId="14100"/>
      <pc:docMkLst>
        <pc:docMk/>
      </pc:docMkLst>
      <pc:sldChg chg="modSp">
        <pc:chgData name="Richard Nicholas" userId="S::zalzrn@nottingham.edu.cn::ee7f9edb-fbca-4f48-9b77-f61c077cef28" providerId="AD" clId="Web-{5CE9C1BE-2E2A-497F-8F32-FBA74979A255}" dt="2022-07-22T08:00:12.709" v="16" actId="14100"/>
        <pc:sldMkLst>
          <pc:docMk/>
          <pc:sldMk cId="4120463342" sldId="659"/>
        </pc:sldMkLst>
        <pc:graphicFrameChg chg="mod modGraphic">
          <ac:chgData name="Richard Nicholas" userId="S::zalzrn@nottingham.edu.cn::ee7f9edb-fbca-4f48-9b77-f61c077cef28" providerId="AD" clId="Web-{5CE9C1BE-2E2A-497F-8F32-FBA74979A255}" dt="2022-07-22T07:59:52.287" v="13"/>
          <ac:graphicFrameMkLst>
            <pc:docMk/>
            <pc:sldMk cId="4120463342" sldId="659"/>
            <ac:graphicFrameMk id="2" creationId="{00000000-0000-0000-0000-000000000000}"/>
          </ac:graphicFrameMkLst>
        </pc:graphicFrameChg>
        <pc:picChg chg="mod">
          <ac:chgData name="Richard Nicholas" userId="S::zalzrn@nottingham.edu.cn::ee7f9edb-fbca-4f48-9b77-f61c077cef28" providerId="AD" clId="Web-{5CE9C1BE-2E2A-497F-8F32-FBA74979A255}" dt="2022-07-22T08:00:00.084" v="14" actId="1076"/>
          <ac:picMkLst>
            <pc:docMk/>
            <pc:sldMk cId="4120463342" sldId="659"/>
            <ac:picMk id="4" creationId="{28EA4674-0B39-4ED1-989F-7E97D5C9FFAF}"/>
          </ac:picMkLst>
        </pc:picChg>
        <pc:cxnChg chg="mod">
          <ac:chgData name="Richard Nicholas" userId="S::zalzrn@nottingham.edu.cn::ee7f9edb-fbca-4f48-9b77-f61c077cef28" providerId="AD" clId="Web-{5CE9C1BE-2E2A-497F-8F32-FBA74979A255}" dt="2022-07-22T08:00:12.709" v="16" actId="14100"/>
          <ac:cxnSpMkLst>
            <pc:docMk/>
            <pc:sldMk cId="4120463342" sldId="659"/>
            <ac:cxnSpMk id="10" creationId="{8ECC0C3C-C4AD-4A9B-B685-83FF68E3D69F}"/>
          </ac:cxnSpMkLst>
        </pc:cxnChg>
      </pc:sldChg>
    </pc:docChg>
  </pc:docChgLst>
  <pc:docChgLst>
    <pc:chgData name="Richard Nicholas" userId="S::zalzrn@nottingham.edu.cn::ee7f9edb-fbca-4f48-9b77-f61c077cef28" providerId="AD" clId="Web-{EABFC4F9-812A-4F66-8B4E-AA893D5837A1}"/>
    <pc:docChg chg="modSld">
      <pc:chgData name="Richard Nicholas" userId="S::zalzrn@nottingham.edu.cn::ee7f9edb-fbca-4f48-9b77-f61c077cef28" providerId="AD" clId="Web-{EABFC4F9-812A-4F66-8B4E-AA893D5837A1}" dt="2022-07-28T07:52:51.907" v="0" actId="1076"/>
      <pc:docMkLst>
        <pc:docMk/>
      </pc:docMkLst>
      <pc:sldChg chg="modSp">
        <pc:chgData name="Richard Nicholas" userId="S::zalzrn@nottingham.edu.cn::ee7f9edb-fbca-4f48-9b77-f61c077cef28" providerId="AD" clId="Web-{EABFC4F9-812A-4F66-8B4E-AA893D5837A1}" dt="2022-07-28T07:52:51.907" v="0" actId="1076"/>
        <pc:sldMkLst>
          <pc:docMk/>
          <pc:sldMk cId="3572757958" sldId="732"/>
        </pc:sldMkLst>
        <pc:spChg chg="mod">
          <ac:chgData name="Richard Nicholas" userId="S::zalzrn@nottingham.edu.cn::ee7f9edb-fbca-4f48-9b77-f61c077cef28" providerId="AD" clId="Web-{EABFC4F9-812A-4F66-8B4E-AA893D5837A1}" dt="2022-07-28T07:52:51.907" v="0" actId="1076"/>
          <ac:spMkLst>
            <pc:docMk/>
            <pc:sldMk cId="3572757958" sldId="732"/>
            <ac:spMk id="5" creationId="{A9237853-6D38-4392-BAEF-E618A70BDCF4}"/>
          </ac:spMkLst>
        </pc:spChg>
      </pc:sldChg>
    </pc:docChg>
  </pc:docChgLst>
  <pc:docChgLst>
    <pc:chgData name="Richard Nicholas" userId="S::zalzrn@nottingham.edu.cn::ee7f9edb-fbca-4f48-9b77-f61c077cef28" providerId="AD" clId="Web-{31BCA62A-EB3F-44FF-AB46-E28AEAF8DF04}"/>
    <pc:docChg chg="modSld sldOrd">
      <pc:chgData name="Richard Nicholas" userId="S::zalzrn@nottingham.edu.cn::ee7f9edb-fbca-4f48-9b77-f61c077cef28" providerId="AD" clId="Web-{31BCA62A-EB3F-44FF-AB46-E28AEAF8DF04}" dt="2024-01-15T07:14:12.535" v="270" actId="1076"/>
      <pc:docMkLst>
        <pc:docMk/>
      </pc:docMkLst>
      <pc:sldChg chg="addSp modSp ord">
        <pc:chgData name="Richard Nicholas" userId="S::zalzrn@nottingham.edu.cn::ee7f9edb-fbca-4f48-9b77-f61c077cef28" providerId="AD" clId="Web-{31BCA62A-EB3F-44FF-AB46-E28AEAF8DF04}" dt="2024-01-15T07:14:12.535" v="270" actId="1076"/>
        <pc:sldMkLst>
          <pc:docMk/>
          <pc:sldMk cId="3501682528" sldId="846"/>
        </pc:sldMkLst>
        <pc:graphicFrameChg chg="mod modGraphic">
          <ac:chgData name="Richard Nicholas" userId="S::zalzrn@nottingham.edu.cn::ee7f9edb-fbca-4f48-9b77-f61c077cef28" providerId="AD" clId="Web-{31BCA62A-EB3F-44FF-AB46-E28AEAF8DF04}" dt="2024-01-15T07:14:01.738" v="266" actId="1076"/>
          <ac:graphicFrameMkLst>
            <pc:docMk/>
            <pc:sldMk cId="3501682528" sldId="846"/>
            <ac:graphicFrameMk id="2" creationId="{00000000-0000-0000-0000-000000000000}"/>
          </ac:graphicFrameMkLst>
        </pc:graphicFrameChg>
        <pc:picChg chg="add mod">
          <ac:chgData name="Richard Nicholas" userId="S::zalzrn@nottingham.edu.cn::ee7f9edb-fbca-4f48-9b77-f61c077cef28" providerId="AD" clId="Web-{31BCA62A-EB3F-44FF-AB46-E28AEAF8DF04}" dt="2024-01-15T07:14:12.535" v="270" actId="1076"/>
          <ac:picMkLst>
            <pc:docMk/>
            <pc:sldMk cId="3501682528" sldId="846"/>
            <ac:picMk id="3" creationId="{247F03E1-BA86-E38D-BBC0-16C28067A951}"/>
          </ac:picMkLst>
        </pc:picChg>
      </pc:sldChg>
    </pc:docChg>
  </pc:docChgLst>
  <pc:docChgLst>
    <pc:chgData name="Richard Nicholas" userId="ee7f9edb-fbca-4f48-9b77-f61c077cef28" providerId="ADAL" clId="{07BA0FF2-DF37-446D-8A35-7018F2D9D9F9}"/>
    <pc:docChg chg="undo redo custSel delSld modSld">
      <pc:chgData name="Richard Nicholas" userId="ee7f9edb-fbca-4f48-9b77-f61c077cef28" providerId="ADAL" clId="{07BA0FF2-DF37-446D-8A35-7018F2D9D9F9}" dt="2022-09-02T05:59:02.733" v="1760" actId="20577"/>
      <pc:docMkLst>
        <pc:docMk/>
      </pc:docMkLst>
      <pc:sldChg chg="modSp">
        <pc:chgData name="Richard Nicholas" userId="ee7f9edb-fbca-4f48-9b77-f61c077cef28" providerId="ADAL" clId="{07BA0FF2-DF37-446D-8A35-7018F2D9D9F9}" dt="2022-08-16T03:17:50.911" v="21" actId="255"/>
        <pc:sldMkLst>
          <pc:docMk/>
          <pc:sldMk cId="1623578205" sldId="661"/>
        </pc:sldMkLst>
        <pc:spChg chg="mod">
          <ac:chgData name="Richard Nicholas" userId="ee7f9edb-fbca-4f48-9b77-f61c077cef28" providerId="ADAL" clId="{07BA0FF2-DF37-446D-8A35-7018F2D9D9F9}" dt="2022-08-16T03:17:50.911" v="21" actId="255"/>
          <ac:spMkLst>
            <pc:docMk/>
            <pc:sldMk cId="1623578205" sldId="661"/>
            <ac:spMk id="3" creationId="{00000000-0000-0000-0000-000000000000}"/>
          </ac:spMkLst>
        </pc:spChg>
      </pc:sldChg>
      <pc:sldChg chg="addSp modSp modAnim">
        <pc:chgData name="Richard Nicholas" userId="ee7f9edb-fbca-4f48-9b77-f61c077cef28" providerId="ADAL" clId="{07BA0FF2-DF37-446D-8A35-7018F2D9D9F9}" dt="2022-08-16T03:22:44.419" v="255" actId="113"/>
        <pc:sldMkLst>
          <pc:docMk/>
          <pc:sldMk cId="892475997" sldId="684"/>
        </pc:sldMkLst>
        <pc:spChg chg="mod">
          <ac:chgData name="Richard Nicholas" userId="ee7f9edb-fbca-4f48-9b77-f61c077cef28" providerId="ADAL" clId="{07BA0FF2-DF37-446D-8A35-7018F2D9D9F9}" dt="2022-08-16T03:22:44.419" v="255" actId="113"/>
          <ac:spMkLst>
            <pc:docMk/>
            <pc:sldMk cId="892475997" sldId="684"/>
            <ac:spMk id="3" creationId="{00000000-0000-0000-0000-000000000000}"/>
          </ac:spMkLst>
        </pc:spChg>
        <pc:spChg chg="mod">
          <ac:chgData name="Richard Nicholas" userId="ee7f9edb-fbca-4f48-9b77-f61c077cef28" providerId="ADAL" clId="{07BA0FF2-DF37-446D-8A35-7018F2D9D9F9}" dt="2022-08-16T03:19:47.082" v="54" actId="1037"/>
          <ac:spMkLst>
            <pc:docMk/>
            <pc:sldMk cId="892475997" sldId="684"/>
            <ac:spMk id="4" creationId="{3306C6AA-1841-4574-B7DF-5799BA563CD6}"/>
          </ac:spMkLst>
        </pc:spChg>
        <pc:spChg chg="add mod">
          <ac:chgData name="Richard Nicholas" userId="ee7f9edb-fbca-4f48-9b77-f61c077cef28" providerId="ADAL" clId="{07BA0FF2-DF37-446D-8A35-7018F2D9D9F9}" dt="2022-08-16T03:22:06.382" v="248" actId="20577"/>
          <ac:spMkLst>
            <pc:docMk/>
            <pc:sldMk cId="892475997" sldId="684"/>
            <ac:spMk id="12" creationId="{C63415E0-FEBD-4B9F-BC55-EF66A39A5568}"/>
          </ac:spMkLst>
        </pc:spChg>
        <pc:spChg chg="mod">
          <ac:chgData name="Richard Nicholas" userId="ee7f9edb-fbca-4f48-9b77-f61c077cef28" providerId="ADAL" clId="{07BA0FF2-DF37-446D-8A35-7018F2D9D9F9}" dt="2022-08-16T03:19:47.082" v="54" actId="1037"/>
          <ac:spMkLst>
            <pc:docMk/>
            <pc:sldMk cId="892475997" sldId="684"/>
            <ac:spMk id="17" creationId="{5B12B696-B204-4473-8C59-AB1DBD64AA31}"/>
          </ac:spMkLst>
        </pc:spChg>
        <pc:spChg chg="mod">
          <ac:chgData name="Richard Nicholas" userId="ee7f9edb-fbca-4f48-9b77-f61c077cef28" providerId="ADAL" clId="{07BA0FF2-DF37-446D-8A35-7018F2D9D9F9}" dt="2022-08-16T03:19:47.082" v="54" actId="1037"/>
          <ac:spMkLst>
            <pc:docMk/>
            <pc:sldMk cId="892475997" sldId="684"/>
            <ac:spMk id="18" creationId="{2BA82F89-0293-4573-A806-9833ECFD5B32}"/>
          </ac:spMkLst>
        </pc:spChg>
        <pc:spChg chg="mod">
          <ac:chgData name="Richard Nicholas" userId="ee7f9edb-fbca-4f48-9b77-f61c077cef28" providerId="ADAL" clId="{07BA0FF2-DF37-446D-8A35-7018F2D9D9F9}" dt="2022-08-16T03:19:47.082" v="54" actId="1037"/>
          <ac:spMkLst>
            <pc:docMk/>
            <pc:sldMk cId="892475997" sldId="684"/>
            <ac:spMk id="19" creationId="{58CCEEF0-0A5A-4B4D-A580-9912C737676E}"/>
          </ac:spMkLst>
        </pc:spChg>
        <pc:spChg chg="mod">
          <ac:chgData name="Richard Nicholas" userId="ee7f9edb-fbca-4f48-9b77-f61c077cef28" providerId="ADAL" clId="{07BA0FF2-DF37-446D-8A35-7018F2D9D9F9}" dt="2022-08-16T03:19:47.082" v="54" actId="1037"/>
          <ac:spMkLst>
            <pc:docMk/>
            <pc:sldMk cId="892475997" sldId="684"/>
            <ac:spMk id="20" creationId="{D2BA407B-B36B-4671-BF21-1A51D35D2104}"/>
          </ac:spMkLst>
        </pc:spChg>
      </pc:sldChg>
      <pc:sldChg chg="modSp">
        <pc:chgData name="Richard Nicholas" userId="ee7f9edb-fbca-4f48-9b77-f61c077cef28" providerId="ADAL" clId="{07BA0FF2-DF37-446D-8A35-7018F2D9D9F9}" dt="2022-08-16T03:24:35.566" v="280" actId="1035"/>
        <pc:sldMkLst>
          <pc:docMk/>
          <pc:sldMk cId="3823759142" sldId="725"/>
        </pc:sldMkLst>
        <pc:spChg chg="mod">
          <ac:chgData name="Richard Nicholas" userId="ee7f9edb-fbca-4f48-9b77-f61c077cef28" providerId="ADAL" clId="{07BA0FF2-DF37-446D-8A35-7018F2D9D9F9}" dt="2022-08-16T03:24:24.334" v="274" actId="1035"/>
          <ac:spMkLst>
            <pc:docMk/>
            <pc:sldMk cId="3823759142" sldId="725"/>
            <ac:spMk id="2" creationId="{6CDD3CEA-80E7-461C-A3E1-ECC5BB62A95A}"/>
          </ac:spMkLst>
        </pc:spChg>
        <pc:spChg chg="mod">
          <ac:chgData name="Richard Nicholas" userId="ee7f9edb-fbca-4f48-9b77-f61c077cef28" providerId="ADAL" clId="{07BA0FF2-DF37-446D-8A35-7018F2D9D9F9}" dt="2022-08-16T03:24:24.334" v="274" actId="1035"/>
          <ac:spMkLst>
            <pc:docMk/>
            <pc:sldMk cId="3823759142" sldId="725"/>
            <ac:spMk id="3" creationId="{82B8C552-D270-40E2-B4A2-468088BB1B38}"/>
          </ac:spMkLst>
        </pc:spChg>
        <pc:spChg chg="mod">
          <ac:chgData name="Richard Nicholas" userId="ee7f9edb-fbca-4f48-9b77-f61c077cef28" providerId="ADAL" clId="{07BA0FF2-DF37-446D-8A35-7018F2D9D9F9}" dt="2022-08-16T03:24:24.334" v="274" actId="1035"/>
          <ac:spMkLst>
            <pc:docMk/>
            <pc:sldMk cId="3823759142" sldId="725"/>
            <ac:spMk id="4" creationId="{EDF156CD-D72E-4193-B58A-AA72BD560A54}"/>
          </ac:spMkLst>
        </pc:spChg>
        <pc:spChg chg="mod">
          <ac:chgData name="Richard Nicholas" userId="ee7f9edb-fbca-4f48-9b77-f61c077cef28" providerId="ADAL" clId="{07BA0FF2-DF37-446D-8A35-7018F2D9D9F9}" dt="2022-08-16T03:24:24.334" v="274" actId="1035"/>
          <ac:spMkLst>
            <pc:docMk/>
            <pc:sldMk cId="3823759142" sldId="725"/>
            <ac:spMk id="5" creationId="{EE1ADB9B-5459-4CD5-A63B-BFB501E5BBE2}"/>
          </ac:spMkLst>
        </pc:spChg>
        <pc:spChg chg="mod">
          <ac:chgData name="Richard Nicholas" userId="ee7f9edb-fbca-4f48-9b77-f61c077cef28" providerId="ADAL" clId="{07BA0FF2-DF37-446D-8A35-7018F2D9D9F9}" dt="2022-08-16T03:24:24.334" v="274" actId="1035"/>
          <ac:spMkLst>
            <pc:docMk/>
            <pc:sldMk cId="3823759142" sldId="725"/>
            <ac:spMk id="6" creationId="{D33B4D38-9821-4D3F-9F8C-66220E55AF45}"/>
          </ac:spMkLst>
        </pc:spChg>
        <pc:spChg chg="mod">
          <ac:chgData name="Richard Nicholas" userId="ee7f9edb-fbca-4f48-9b77-f61c077cef28" providerId="ADAL" clId="{07BA0FF2-DF37-446D-8A35-7018F2D9D9F9}" dt="2022-08-16T03:24:24.334" v="274" actId="1035"/>
          <ac:spMkLst>
            <pc:docMk/>
            <pc:sldMk cId="3823759142" sldId="725"/>
            <ac:spMk id="7" creationId="{A4D780A6-0C72-48F9-A524-B32D1AB36A36}"/>
          </ac:spMkLst>
        </pc:spChg>
        <pc:spChg chg="mod">
          <ac:chgData name="Richard Nicholas" userId="ee7f9edb-fbca-4f48-9b77-f61c077cef28" providerId="ADAL" clId="{07BA0FF2-DF37-446D-8A35-7018F2D9D9F9}" dt="2022-08-16T03:24:24.334" v="274" actId="1035"/>
          <ac:spMkLst>
            <pc:docMk/>
            <pc:sldMk cId="3823759142" sldId="725"/>
            <ac:spMk id="8" creationId="{1D5D2601-1D4E-45F9-9F73-3DB380012021}"/>
          </ac:spMkLst>
        </pc:spChg>
        <pc:spChg chg="mod">
          <ac:chgData name="Richard Nicholas" userId="ee7f9edb-fbca-4f48-9b77-f61c077cef28" providerId="ADAL" clId="{07BA0FF2-DF37-446D-8A35-7018F2D9D9F9}" dt="2022-08-16T03:24:24.334" v="274" actId="1035"/>
          <ac:spMkLst>
            <pc:docMk/>
            <pc:sldMk cId="3823759142" sldId="725"/>
            <ac:spMk id="9" creationId="{CCEC709F-68E7-40C4-AFE9-134106FF3C05}"/>
          </ac:spMkLst>
        </pc:spChg>
        <pc:spChg chg="mod">
          <ac:chgData name="Richard Nicholas" userId="ee7f9edb-fbca-4f48-9b77-f61c077cef28" providerId="ADAL" clId="{07BA0FF2-DF37-446D-8A35-7018F2D9D9F9}" dt="2022-08-16T03:24:24.334" v="274" actId="1035"/>
          <ac:spMkLst>
            <pc:docMk/>
            <pc:sldMk cId="3823759142" sldId="725"/>
            <ac:spMk id="10" creationId="{A9785CFF-E533-4D89-ADA9-9B4AFFBD33F4}"/>
          </ac:spMkLst>
        </pc:spChg>
        <pc:spChg chg="mod">
          <ac:chgData name="Richard Nicholas" userId="ee7f9edb-fbca-4f48-9b77-f61c077cef28" providerId="ADAL" clId="{07BA0FF2-DF37-446D-8A35-7018F2D9D9F9}" dt="2022-08-16T03:24:35.566" v="280" actId="1035"/>
          <ac:spMkLst>
            <pc:docMk/>
            <pc:sldMk cId="3823759142" sldId="725"/>
            <ac:spMk id="13" creationId="{D804389F-0E2F-4D95-9F7E-68132B4D88C3}"/>
          </ac:spMkLst>
        </pc:spChg>
        <pc:spChg chg="mod">
          <ac:chgData name="Richard Nicholas" userId="ee7f9edb-fbca-4f48-9b77-f61c077cef28" providerId="ADAL" clId="{07BA0FF2-DF37-446D-8A35-7018F2D9D9F9}" dt="2022-08-16T03:24:35.566" v="280" actId="1035"/>
          <ac:spMkLst>
            <pc:docMk/>
            <pc:sldMk cId="3823759142" sldId="725"/>
            <ac:spMk id="14" creationId="{FF92687A-9AC0-404D-A650-E757782280B3}"/>
          </ac:spMkLst>
        </pc:spChg>
        <pc:spChg chg="mod">
          <ac:chgData name="Richard Nicholas" userId="ee7f9edb-fbca-4f48-9b77-f61c077cef28" providerId="ADAL" clId="{07BA0FF2-DF37-446D-8A35-7018F2D9D9F9}" dt="2022-08-16T03:24:35.566" v="280" actId="1035"/>
          <ac:spMkLst>
            <pc:docMk/>
            <pc:sldMk cId="3823759142" sldId="725"/>
            <ac:spMk id="15" creationId="{5F737128-171C-4070-BC7E-E5E17185B7F8}"/>
          </ac:spMkLst>
        </pc:spChg>
        <pc:graphicFrameChg chg="mod modGraphic">
          <ac:chgData name="Richard Nicholas" userId="ee7f9edb-fbca-4f48-9b77-f61c077cef28" providerId="ADAL" clId="{07BA0FF2-DF37-446D-8A35-7018F2D9D9F9}" dt="2022-08-16T03:24:29.172" v="276" actId="1035"/>
          <ac:graphicFrameMkLst>
            <pc:docMk/>
            <pc:sldMk cId="3823759142" sldId="725"/>
            <ac:graphicFrameMk id="12" creationId="{1152F237-0186-44E0-A8D8-E89650969745}"/>
          </ac:graphicFrameMkLst>
        </pc:graphicFrameChg>
      </pc:sldChg>
      <pc:sldChg chg="addSp delSp modSp modAnim">
        <pc:chgData name="Richard Nicholas" userId="ee7f9edb-fbca-4f48-9b77-f61c077cef28" providerId="ADAL" clId="{07BA0FF2-DF37-446D-8A35-7018F2D9D9F9}" dt="2022-08-16T03:19:34.142" v="35"/>
        <pc:sldMkLst>
          <pc:docMk/>
          <pc:sldMk cId="3774666990" sldId="727"/>
        </pc:sldMkLst>
        <pc:spChg chg="add del mod">
          <ac:chgData name="Richard Nicholas" userId="ee7f9edb-fbca-4f48-9b77-f61c077cef28" providerId="ADAL" clId="{07BA0FF2-DF37-446D-8A35-7018F2D9D9F9}" dt="2022-08-16T03:19:34.142" v="35"/>
          <ac:spMkLst>
            <pc:docMk/>
            <pc:sldMk cId="3774666990" sldId="727"/>
            <ac:spMk id="23" creationId="{ACB4B77F-A6A8-4F96-B6EC-FF853C518EDA}"/>
          </ac:spMkLst>
        </pc:spChg>
      </pc:sldChg>
      <pc:sldChg chg="modSp">
        <pc:chgData name="Richard Nicholas" userId="ee7f9edb-fbca-4f48-9b77-f61c077cef28" providerId="ADAL" clId="{07BA0FF2-DF37-446D-8A35-7018F2D9D9F9}" dt="2022-08-16T03:25:25.601" v="297" actId="113"/>
        <pc:sldMkLst>
          <pc:docMk/>
          <pc:sldMk cId="657795550" sldId="729"/>
        </pc:sldMkLst>
        <pc:spChg chg="mod">
          <ac:chgData name="Richard Nicholas" userId="ee7f9edb-fbca-4f48-9b77-f61c077cef28" providerId="ADAL" clId="{07BA0FF2-DF37-446D-8A35-7018F2D9D9F9}" dt="2022-08-16T03:25:25.601" v="297" actId="113"/>
          <ac:spMkLst>
            <pc:docMk/>
            <pc:sldMk cId="657795550" sldId="729"/>
            <ac:spMk id="3" creationId="{00000000-0000-0000-0000-000000000000}"/>
          </ac:spMkLst>
        </pc:spChg>
      </pc:sldChg>
      <pc:sldChg chg="modSp">
        <pc:chgData name="Richard Nicholas" userId="ee7f9edb-fbca-4f48-9b77-f61c077cef28" providerId="ADAL" clId="{07BA0FF2-DF37-446D-8A35-7018F2D9D9F9}" dt="2022-08-16T05:48:46.337" v="410" actId="20577"/>
        <pc:sldMkLst>
          <pc:docMk/>
          <pc:sldMk cId="3009378417" sldId="730"/>
        </pc:sldMkLst>
        <pc:spChg chg="mod">
          <ac:chgData name="Richard Nicholas" userId="ee7f9edb-fbca-4f48-9b77-f61c077cef28" providerId="ADAL" clId="{07BA0FF2-DF37-446D-8A35-7018F2D9D9F9}" dt="2022-08-16T05:12:27.152" v="303" actId="1076"/>
          <ac:spMkLst>
            <pc:docMk/>
            <pc:sldMk cId="3009378417" sldId="730"/>
            <ac:spMk id="3" creationId="{00000000-0000-0000-0000-000000000000}"/>
          </ac:spMkLst>
        </pc:spChg>
        <pc:graphicFrameChg chg="mod modGraphic">
          <ac:chgData name="Richard Nicholas" userId="ee7f9edb-fbca-4f48-9b77-f61c077cef28" providerId="ADAL" clId="{07BA0FF2-DF37-446D-8A35-7018F2D9D9F9}" dt="2022-08-16T05:48:46.337" v="410" actId="20577"/>
          <ac:graphicFrameMkLst>
            <pc:docMk/>
            <pc:sldMk cId="3009378417" sldId="730"/>
            <ac:graphicFrameMk id="2" creationId="{32B04C8A-D1E1-4BFB-91CF-F02C9108B7DB}"/>
          </ac:graphicFrameMkLst>
        </pc:graphicFrameChg>
      </pc:sldChg>
      <pc:sldChg chg="modSp">
        <pc:chgData name="Richard Nicholas" userId="ee7f9edb-fbca-4f48-9b77-f61c077cef28" providerId="ADAL" clId="{07BA0FF2-DF37-446D-8A35-7018F2D9D9F9}" dt="2022-08-16T05:50:23.155" v="434" actId="14100"/>
        <pc:sldMkLst>
          <pc:docMk/>
          <pc:sldMk cId="2185385596" sldId="731"/>
        </pc:sldMkLst>
        <pc:spChg chg="mod">
          <ac:chgData name="Richard Nicholas" userId="ee7f9edb-fbca-4f48-9b77-f61c077cef28" providerId="ADAL" clId="{07BA0FF2-DF37-446D-8A35-7018F2D9D9F9}" dt="2022-08-16T05:50:15.913" v="432" actId="14100"/>
          <ac:spMkLst>
            <pc:docMk/>
            <pc:sldMk cId="2185385596" sldId="731"/>
            <ac:spMk id="3" creationId="{39360F3B-011E-401A-B26E-48E64D24E764}"/>
          </ac:spMkLst>
        </pc:spChg>
        <pc:spChg chg="mod">
          <ac:chgData name="Richard Nicholas" userId="ee7f9edb-fbca-4f48-9b77-f61c077cef28" providerId="ADAL" clId="{07BA0FF2-DF37-446D-8A35-7018F2D9D9F9}" dt="2022-08-16T05:50:19.952" v="433" actId="14100"/>
          <ac:spMkLst>
            <pc:docMk/>
            <pc:sldMk cId="2185385596" sldId="731"/>
            <ac:spMk id="5" creationId="{44AAA4D0-9D84-41D0-8F8E-1488B0C01DA2}"/>
          </ac:spMkLst>
        </pc:spChg>
        <pc:spChg chg="mod">
          <ac:chgData name="Richard Nicholas" userId="ee7f9edb-fbca-4f48-9b77-f61c077cef28" providerId="ADAL" clId="{07BA0FF2-DF37-446D-8A35-7018F2D9D9F9}" dt="2022-08-16T05:50:23.155" v="434" actId="14100"/>
          <ac:spMkLst>
            <pc:docMk/>
            <pc:sldMk cId="2185385596" sldId="731"/>
            <ac:spMk id="6" creationId="{09B1D3AE-EC5F-4078-88B2-DF2F351977CD}"/>
          </ac:spMkLst>
        </pc:spChg>
        <pc:graphicFrameChg chg="mod modGraphic">
          <ac:chgData name="Richard Nicholas" userId="ee7f9edb-fbca-4f48-9b77-f61c077cef28" providerId="ADAL" clId="{07BA0FF2-DF37-446D-8A35-7018F2D9D9F9}" dt="2022-08-16T05:50:09.650" v="431" actId="14100"/>
          <ac:graphicFrameMkLst>
            <pc:docMk/>
            <pc:sldMk cId="2185385596" sldId="731"/>
            <ac:graphicFrameMk id="2" creationId="{179A38B1-DF67-4081-B79F-197AB901AC16}"/>
          </ac:graphicFrameMkLst>
        </pc:graphicFrameChg>
      </pc:sldChg>
      <pc:sldChg chg="delSp modSp delAnim">
        <pc:chgData name="Richard Nicholas" userId="ee7f9edb-fbca-4f48-9b77-f61c077cef28" providerId="ADAL" clId="{07BA0FF2-DF37-446D-8A35-7018F2D9D9F9}" dt="2022-08-16T06:12:53.330" v="472" actId="207"/>
        <pc:sldMkLst>
          <pc:docMk/>
          <pc:sldMk cId="3572757958" sldId="732"/>
        </pc:sldMkLst>
        <pc:spChg chg="mod">
          <ac:chgData name="Richard Nicholas" userId="ee7f9edb-fbca-4f48-9b77-f61c077cef28" providerId="ADAL" clId="{07BA0FF2-DF37-446D-8A35-7018F2D9D9F9}" dt="2022-08-16T06:12:53.330" v="472" actId="207"/>
          <ac:spMkLst>
            <pc:docMk/>
            <pc:sldMk cId="3572757958" sldId="732"/>
            <ac:spMk id="3" creationId="{87B123DE-CAD8-4C28-9A7B-48C8B02C2383}"/>
          </ac:spMkLst>
        </pc:spChg>
        <pc:spChg chg="del mod">
          <ac:chgData name="Richard Nicholas" userId="ee7f9edb-fbca-4f48-9b77-f61c077cef28" providerId="ADAL" clId="{07BA0FF2-DF37-446D-8A35-7018F2D9D9F9}" dt="2022-08-16T05:31:47.340" v="353" actId="478"/>
          <ac:spMkLst>
            <pc:docMk/>
            <pc:sldMk cId="3572757958" sldId="732"/>
            <ac:spMk id="4" creationId="{21EFF68E-510E-4A90-8F63-43BECA91776B}"/>
          </ac:spMkLst>
        </pc:spChg>
        <pc:spChg chg="del">
          <ac:chgData name="Richard Nicholas" userId="ee7f9edb-fbca-4f48-9b77-f61c077cef28" providerId="ADAL" clId="{07BA0FF2-DF37-446D-8A35-7018F2D9D9F9}" dt="2022-08-16T05:31:52.150" v="354" actId="478"/>
          <ac:spMkLst>
            <pc:docMk/>
            <pc:sldMk cId="3572757958" sldId="732"/>
            <ac:spMk id="5" creationId="{A9237853-6D38-4392-BAEF-E618A70BDCF4}"/>
          </ac:spMkLst>
        </pc:spChg>
      </pc:sldChg>
      <pc:sldChg chg="modSp">
        <pc:chgData name="Richard Nicholas" userId="ee7f9edb-fbca-4f48-9b77-f61c077cef28" providerId="ADAL" clId="{07BA0FF2-DF37-446D-8A35-7018F2D9D9F9}" dt="2022-08-16T05:15:15.580" v="340" actId="113"/>
        <pc:sldMkLst>
          <pc:docMk/>
          <pc:sldMk cId="771757486" sldId="733"/>
        </pc:sldMkLst>
        <pc:spChg chg="mod">
          <ac:chgData name="Richard Nicholas" userId="ee7f9edb-fbca-4f48-9b77-f61c077cef28" providerId="ADAL" clId="{07BA0FF2-DF37-446D-8A35-7018F2D9D9F9}" dt="2022-08-16T05:15:15.580" v="340" actId="113"/>
          <ac:spMkLst>
            <pc:docMk/>
            <pc:sldMk cId="771757486" sldId="733"/>
            <ac:spMk id="3" creationId="{00000000-0000-0000-0000-000000000000}"/>
          </ac:spMkLst>
        </pc:spChg>
      </pc:sldChg>
      <pc:sldChg chg="modSp">
        <pc:chgData name="Richard Nicholas" userId="ee7f9edb-fbca-4f48-9b77-f61c077cef28" providerId="ADAL" clId="{07BA0FF2-DF37-446D-8A35-7018F2D9D9F9}" dt="2022-09-02T05:30:45.616" v="1752"/>
        <pc:sldMkLst>
          <pc:docMk/>
          <pc:sldMk cId="3395529105" sldId="741"/>
        </pc:sldMkLst>
        <pc:spChg chg="mod">
          <ac:chgData name="Richard Nicholas" userId="ee7f9edb-fbca-4f48-9b77-f61c077cef28" providerId="ADAL" clId="{07BA0FF2-DF37-446D-8A35-7018F2D9D9F9}" dt="2022-09-02T05:30:45.616" v="1752"/>
          <ac:spMkLst>
            <pc:docMk/>
            <pc:sldMk cId="3395529105" sldId="741"/>
            <ac:spMk id="3" creationId="{00000000-0000-0000-0000-000000000000}"/>
          </ac:spMkLst>
        </pc:spChg>
      </pc:sldChg>
      <pc:sldChg chg="modSp">
        <pc:chgData name="Richard Nicholas" userId="ee7f9edb-fbca-4f48-9b77-f61c077cef28" providerId="ADAL" clId="{07BA0FF2-DF37-446D-8A35-7018F2D9D9F9}" dt="2022-08-16T06:33:54.445" v="625" actId="27636"/>
        <pc:sldMkLst>
          <pc:docMk/>
          <pc:sldMk cId="691241043" sldId="743"/>
        </pc:sldMkLst>
        <pc:spChg chg="mod">
          <ac:chgData name="Richard Nicholas" userId="ee7f9edb-fbca-4f48-9b77-f61c077cef28" providerId="ADAL" clId="{07BA0FF2-DF37-446D-8A35-7018F2D9D9F9}" dt="2022-08-16T06:33:54.445" v="625" actId="27636"/>
          <ac:spMkLst>
            <pc:docMk/>
            <pc:sldMk cId="691241043" sldId="743"/>
            <ac:spMk id="3" creationId="{00000000-0000-0000-0000-000000000000}"/>
          </ac:spMkLst>
        </pc:spChg>
      </pc:sldChg>
      <pc:sldChg chg="modSp">
        <pc:chgData name="Richard Nicholas" userId="ee7f9edb-fbca-4f48-9b77-f61c077cef28" providerId="ADAL" clId="{07BA0FF2-DF37-446D-8A35-7018F2D9D9F9}" dt="2022-08-16T06:32:27.705" v="600" actId="207"/>
        <pc:sldMkLst>
          <pc:docMk/>
          <pc:sldMk cId="1170636281" sldId="744"/>
        </pc:sldMkLst>
        <pc:spChg chg="mod">
          <ac:chgData name="Richard Nicholas" userId="ee7f9edb-fbca-4f48-9b77-f61c077cef28" providerId="ADAL" clId="{07BA0FF2-DF37-446D-8A35-7018F2D9D9F9}" dt="2022-08-16T06:32:27.705" v="600" actId="207"/>
          <ac:spMkLst>
            <pc:docMk/>
            <pc:sldMk cId="1170636281" sldId="744"/>
            <ac:spMk id="3" creationId="{00000000-0000-0000-0000-000000000000}"/>
          </ac:spMkLst>
        </pc:spChg>
        <pc:spChg chg="mod">
          <ac:chgData name="Richard Nicholas" userId="ee7f9edb-fbca-4f48-9b77-f61c077cef28" providerId="ADAL" clId="{07BA0FF2-DF37-446D-8A35-7018F2D9D9F9}" dt="2022-08-16T06:31:57.037" v="594" actId="20577"/>
          <ac:spMkLst>
            <pc:docMk/>
            <pc:sldMk cId="1170636281" sldId="744"/>
            <ac:spMk id="9" creationId="{988E2ED7-57F3-4F49-A492-018884D21837}"/>
          </ac:spMkLst>
        </pc:spChg>
        <pc:spChg chg="mod">
          <ac:chgData name="Richard Nicholas" userId="ee7f9edb-fbca-4f48-9b77-f61c077cef28" providerId="ADAL" clId="{07BA0FF2-DF37-446D-8A35-7018F2D9D9F9}" dt="2022-08-16T06:31:24.275" v="580" actId="14100"/>
          <ac:spMkLst>
            <pc:docMk/>
            <pc:sldMk cId="1170636281" sldId="744"/>
            <ac:spMk id="11" creationId="{F4FD84CF-4CA6-4E62-899B-A17FC4305B15}"/>
          </ac:spMkLst>
        </pc:spChg>
      </pc:sldChg>
      <pc:sldChg chg="modSp">
        <pc:chgData name="Richard Nicholas" userId="ee7f9edb-fbca-4f48-9b77-f61c077cef28" providerId="ADAL" clId="{07BA0FF2-DF37-446D-8A35-7018F2D9D9F9}" dt="2022-09-02T05:19:50.134" v="1706" actId="13926"/>
        <pc:sldMkLst>
          <pc:docMk/>
          <pc:sldMk cId="2704167967" sldId="747"/>
        </pc:sldMkLst>
        <pc:spChg chg="mod">
          <ac:chgData name="Richard Nicholas" userId="ee7f9edb-fbca-4f48-9b77-f61c077cef28" providerId="ADAL" clId="{07BA0FF2-DF37-446D-8A35-7018F2D9D9F9}" dt="2022-09-02T05:19:50.134" v="1706" actId="13926"/>
          <ac:spMkLst>
            <pc:docMk/>
            <pc:sldMk cId="2704167967" sldId="747"/>
            <ac:spMk id="2" creationId="{98B1024A-11B2-43A9-B693-E54E5D4DF93D}"/>
          </ac:spMkLst>
        </pc:spChg>
        <pc:spChg chg="mod">
          <ac:chgData name="Richard Nicholas" userId="ee7f9edb-fbca-4f48-9b77-f61c077cef28" providerId="ADAL" clId="{07BA0FF2-DF37-446D-8A35-7018F2D9D9F9}" dt="2022-09-02T05:05:16.589" v="1267" actId="20577"/>
          <ac:spMkLst>
            <pc:docMk/>
            <pc:sldMk cId="2704167967" sldId="747"/>
            <ac:spMk id="3" creationId="{00000000-0000-0000-0000-000000000000}"/>
          </ac:spMkLst>
        </pc:spChg>
      </pc:sldChg>
      <pc:sldChg chg="modSp">
        <pc:chgData name="Richard Nicholas" userId="ee7f9edb-fbca-4f48-9b77-f61c077cef28" providerId="ADAL" clId="{07BA0FF2-DF37-446D-8A35-7018F2D9D9F9}" dt="2022-09-02T05:59:02.733" v="1760" actId="20577"/>
        <pc:sldMkLst>
          <pc:docMk/>
          <pc:sldMk cId="995643647" sldId="749"/>
        </pc:sldMkLst>
        <pc:spChg chg="mod">
          <ac:chgData name="Richard Nicholas" userId="ee7f9edb-fbca-4f48-9b77-f61c077cef28" providerId="ADAL" clId="{07BA0FF2-DF37-446D-8A35-7018F2D9D9F9}" dt="2022-09-02T05:59:02.733" v="1760" actId="20577"/>
          <ac:spMkLst>
            <pc:docMk/>
            <pc:sldMk cId="995643647" sldId="749"/>
            <ac:spMk id="3" creationId="{00000000-0000-0000-0000-000000000000}"/>
          </ac:spMkLst>
        </pc:spChg>
      </pc:sldChg>
      <pc:sldChg chg="modSp">
        <pc:chgData name="Richard Nicholas" userId="ee7f9edb-fbca-4f48-9b77-f61c077cef28" providerId="ADAL" clId="{07BA0FF2-DF37-446D-8A35-7018F2D9D9F9}" dt="2022-09-02T05:24:45.953" v="1747"/>
        <pc:sldMkLst>
          <pc:docMk/>
          <pc:sldMk cId="4082576037" sldId="751"/>
        </pc:sldMkLst>
        <pc:spChg chg="mod">
          <ac:chgData name="Richard Nicholas" userId="ee7f9edb-fbca-4f48-9b77-f61c077cef28" providerId="ADAL" clId="{07BA0FF2-DF37-446D-8A35-7018F2D9D9F9}" dt="2022-09-02T05:24:45.953" v="1747"/>
          <ac:spMkLst>
            <pc:docMk/>
            <pc:sldMk cId="4082576037" sldId="751"/>
            <ac:spMk id="3" creationId="{00000000-0000-0000-0000-000000000000}"/>
          </ac:spMkLst>
        </pc:spChg>
        <pc:spChg chg="mod">
          <ac:chgData name="Richard Nicholas" userId="ee7f9edb-fbca-4f48-9b77-f61c077cef28" providerId="ADAL" clId="{07BA0FF2-DF37-446D-8A35-7018F2D9D9F9}" dt="2022-09-02T05:13:54.810" v="1602" actId="14100"/>
          <ac:spMkLst>
            <pc:docMk/>
            <pc:sldMk cId="4082576037" sldId="751"/>
            <ac:spMk id="4" creationId="{D5534C32-4D51-4176-8154-1E64F3914A10}"/>
          </ac:spMkLst>
        </pc:spChg>
        <pc:spChg chg="mod">
          <ac:chgData name="Richard Nicholas" userId="ee7f9edb-fbca-4f48-9b77-f61c077cef28" providerId="ADAL" clId="{07BA0FF2-DF37-446D-8A35-7018F2D9D9F9}" dt="2022-09-02T05:20:51.648" v="1735" actId="20577"/>
          <ac:spMkLst>
            <pc:docMk/>
            <pc:sldMk cId="4082576037" sldId="751"/>
            <ac:spMk id="5" creationId="{593A340A-62D6-4D2B-9FE8-AE73F0FE67CE}"/>
          </ac:spMkLst>
        </pc:spChg>
        <pc:spChg chg="mod">
          <ac:chgData name="Richard Nicholas" userId="ee7f9edb-fbca-4f48-9b77-f61c077cef28" providerId="ADAL" clId="{07BA0FF2-DF37-446D-8A35-7018F2D9D9F9}" dt="2022-09-02T05:15:17.812" v="1652" actId="14100"/>
          <ac:spMkLst>
            <pc:docMk/>
            <pc:sldMk cId="4082576037" sldId="751"/>
            <ac:spMk id="6" creationId="{981CD59F-3500-4D7E-93EE-C2911A87EEA8}"/>
          </ac:spMkLst>
        </pc:spChg>
      </pc:sldChg>
      <pc:sldChg chg="addSp modSp modAnim">
        <pc:chgData name="Richard Nicholas" userId="ee7f9edb-fbca-4f48-9b77-f61c077cef28" providerId="ADAL" clId="{07BA0FF2-DF37-446D-8A35-7018F2D9D9F9}" dt="2022-09-02T05:54:12.247" v="1757"/>
        <pc:sldMkLst>
          <pc:docMk/>
          <pc:sldMk cId="1353561231" sldId="752"/>
        </pc:sldMkLst>
        <pc:spChg chg="mod">
          <ac:chgData name="Richard Nicholas" userId="ee7f9edb-fbca-4f48-9b77-f61c077cef28" providerId="ADAL" clId="{07BA0FF2-DF37-446D-8A35-7018F2D9D9F9}" dt="2022-09-02T05:32:33.476" v="1756"/>
          <ac:spMkLst>
            <pc:docMk/>
            <pc:sldMk cId="1353561231" sldId="752"/>
            <ac:spMk id="3" creationId="{00000000-0000-0000-0000-000000000000}"/>
          </ac:spMkLst>
        </pc:spChg>
        <pc:spChg chg="mod">
          <ac:chgData name="Richard Nicholas" userId="ee7f9edb-fbca-4f48-9b77-f61c077cef28" providerId="ADAL" clId="{07BA0FF2-DF37-446D-8A35-7018F2D9D9F9}" dt="2022-08-16T06:59:52.416" v="842" actId="14100"/>
          <ac:spMkLst>
            <pc:docMk/>
            <pc:sldMk cId="1353561231" sldId="752"/>
            <ac:spMk id="4" creationId="{D5534C32-4D51-4176-8154-1E64F3914A10}"/>
          </ac:spMkLst>
        </pc:spChg>
        <pc:spChg chg="add mod">
          <ac:chgData name="Richard Nicholas" userId="ee7f9edb-fbca-4f48-9b77-f61c077cef28" providerId="ADAL" clId="{07BA0FF2-DF37-446D-8A35-7018F2D9D9F9}" dt="2022-08-16T07:00:46.161" v="890" actId="1076"/>
          <ac:spMkLst>
            <pc:docMk/>
            <pc:sldMk cId="1353561231" sldId="752"/>
            <ac:spMk id="5" creationId="{140A3986-E7FB-4A1B-87F6-D6992AAB4CFF}"/>
          </ac:spMkLst>
        </pc:spChg>
        <pc:spChg chg="mod">
          <ac:chgData name="Richard Nicholas" userId="ee7f9edb-fbca-4f48-9b77-f61c077cef28" providerId="ADAL" clId="{07BA0FF2-DF37-446D-8A35-7018F2D9D9F9}" dt="2022-08-16T06:58:42.980" v="829" actId="20577"/>
          <ac:spMkLst>
            <pc:docMk/>
            <pc:sldMk cId="1353561231" sldId="752"/>
            <ac:spMk id="6" creationId="{12A28D28-014D-4160-88D7-AD248949BA72}"/>
          </ac:spMkLst>
        </pc:spChg>
      </pc:sldChg>
      <pc:sldChg chg="modSp">
        <pc:chgData name="Richard Nicholas" userId="ee7f9edb-fbca-4f48-9b77-f61c077cef28" providerId="ADAL" clId="{07BA0FF2-DF37-446D-8A35-7018F2D9D9F9}" dt="2022-08-16T07:24:24.885" v="976" actId="20577"/>
        <pc:sldMkLst>
          <pc:docMk/>
          <pc:sldMk cId="1662781707" sldId="753"/>
        </pc:sldMkLst>
        <pc:spChg chg="mod">
          <ac:chgData name="Richard Nicholas" userId="ee7f9edb-fbca-4f48-9b77-f61c077cef28" providerId="ADAL" clId="{07BA0FF2-DF37-446D-8A35-7018F2D9D9F9}" dt="2022-08-16T07:24:24.885" v="976" actId="20577"/>
          <ac:spMkLst>
            <pc:docMk/>
            <pc:sldMk cId="1662781707" sldId="753"/>
            <ac:spMk id="4" creationId="{00000000-0000-0000-0000-000000000000}"/>
          </ac:spMkLst>
        </pc:spChg>
      </pc:sldChg>
      <pc:sldChg chg="modSp">
        <pc:chgData name="Richard Nicholas" userId="ee7f9edb-fbca-4f48-9b77-f61c077cef28" providerId="ADAL" clId="{07BA0FF2-DF37-446D-8A35-7018F2D9D9F9}" dt="2022-08-17T00:23:59.752" v="1135" actId="20577"/>
        <pc:sldMkLst>
          <pc:docMk/>
          <pc:sldMk cId="98553351" sldId="754"/>
        </pc:sldMkLst>
        <pc:spChg chg="mod">
          <ac:chgData name="Richard Nicholas" userId="ee7f9edb-fbca-4f48-9b77-f61c077cef28" providerId="ADAL" clId="{07BA0FF2-DF37-446D-8A35-7018F2D9D9F9}" dt="2022-08-17T00:23:59.752" v="1135" actId="20577"/>
          <ac:spMkLst>
            <pc:docMk/>
            <pc:sldMk cId="98553351" sldId="754"/>
            <ac:spMk id="3" creationId="{00000000-0000-0000-0000-000000000000}"/>
          </ac:spMkLst>
        </pc:spChg>
      </pc:sldChg>
      <pc:sldChg chg="modSp">
        <pc:chgData name="Richard Nicholas" userId="ee7f9edb-fbca-4f48-9b77-f61c077cef28" providerId="ADAL" clId="{07BA0FF2-DF37-446D-8A35-7018F2D9D9F9}" dt="2022-08-16T08:08:58.452" v="997" actId="20577"/>
        <pc:sldMkLst>
          <pc:docMk/>
          <pc:sldMk cId="2542964667" sldId="755"/>
        </pc:sldMkLst>
        <pc:spChg chg="mod">
          <ac:chgData name="Richard Nicholas" userId="ee7f9edb-fbca-4f48-9b77-f61c077cef28" providerId="ADAL" clId="{07BA0FF2-DF37-446D-8A35-7018F2D9D9F9}" dt="2022-08-16T08:08:58.452" v="997" actId="20577"/>
          <ac:spMkLst>
            <pc:docMk/>
            <pc:sldMk cId="2542964667" sldId="755"/>
            <ac:spMk id="3" creationId="{00000000-0000-0000-0000-000000000000}"/>
          </ac:spMkLst>
        </pc:spChg>
      </pc:sldChg>
      <pc:sldChg chg="modSp">
        <pc:chgData name="Richard Nicholas" userId="ee7f9edb-fbca-4f48-9b77-f61c077cef28" providerId="ADAL" clId="{07BA0FF2-DF37-446D-8A35-7018F2D9D9F9}" dt="2022-08-17T00:22:30.054" v="1124"/>
        <pc:sldMkLst>
          <pc:docMk/>
          <pc:sldMk cId="762553724" sldId="757"/>
        </pc:sldMkLst>
        <pc:spChg chg="mod">
          <ac:chgData name="Richard Nicholas" userId="ee7f9edb-fbca-4f48-9b77-f61c077cef28" providerId="ADAL" clId="{07BA0FF2-DF37-446D-8A35-7018F2D9D9F9}" dt="2022-08-16T06:25:09.946" v="535" actId="1035"/>
          <ac:spMkLst>
            <pc:docMk/>
            <pc:sldMk cId="762553724" sldId="757"/>
            <ac:spMk id="2" creationId="{2BA8105F-E5F0-41B8-BCC1-D58B8376C3BF}"/>
          </ac:spMkLst>
        </pc:spChg>
        <pc:spChg chg="mod">
          <ac:chgData name="Richard Nicholas" userId="ee7f9edb-fbca-4f48-9b77-f61c077cef28" providerId="ADAL" clId="{07BA0FF2-DF37-446D-8A35-7018F2D9D9F9}" dt="2022-08-16T06:25:21.222" v="538" actId="113"/>
          <ac:spMkLst>
            <pc:docMk/>
            <pc:sldMk cId="762553724" sldId="757"/>
            <ac:spMk id="3" creationId="{00000000-0000-0000-0000-000000000000}"/>
          </ac:spMkLst>
        </pc:spChg>
        <pc:spChg chg="mod">
          <ac:chgData name="Richard Nicholas" userId="ee7f9edb-fbca-4f48-9b77-f61c077cef28" providerId="ADAL" clId="{07BA0FF2-DF37-446D-8A35-7018F2D9D9F9}" dt="2022-08-16T06:25:09.946" v="535" actId="1035"/>
          <ac:spMkLst>
            <pc:docMk/>
            <pc:sldMk cId="762553724" sldId="757"/>
            <ac:spMk id="5" creationId="{8BD66F63-D5BA-4FC4-93FF-3482EEC413BE}"/>
          </ac:spMkLst>
        </pc:spChg>
        <pc:spChg chg="mod">
          <ac:chgData name="Richard Nicholas" userId="ee7f9edb-fbca-4f48-9b77-f61c077cef28" providerId="ADAL" clId="{07BA0FF2-DF37-446D-8A35-7018F2D9D9F9}" dt="2022-08-16T06:25:09.946" v="535" actId="1035"/>
          <ac:spMkLst>
            <pc:docMk/>
            <pc:sldMk cId="762553724" sldId="757"/>
            <ac:spMk id="11" creationId="{2115ED4C-E719-4EBE-B353-73265B8FA924}"/>
          </ac:spMkLst>
        </pc:spChg>
        <pc:spChg chg="mod">
          <ac:chgData name="Richard Nicholas" userId="ee7f9edb-fbca-4f48-9b77-f61c077cef28" providerId="ADAL" clId="{07BA0FF2-DF37-446D-8A35-7018F2D9D9F9}" dt="2022-08-16T06:25:09.946" v="535" actId="1035"/>
          <ac:spMkLst>
            <pc:docMk/>
            <pc:sldMk cId="762553724" sldId="757"/>
            <ac:spMk id="12" creationId="{735AAEA5-33EA-4263-AA7F-A013BD4538CD}"/>
          </ac:spMkLst>
        </pc:spChg>
        <pc:spChg chg="mod">
          <ac:chgData name="Richard Nicholas" userId="ee7f9edb-fbca-4f48-9b77-f61c077cef28" providerId="ADAL" clId="{07BA0FF2-DF37-446D-8A35-7018F2D9D9F9}" dt="2022-08-16T06:25:09.946" v="535" actId="1035"/>
          <ac:spMkLst>
            <pc:docMk/>
            <pc:sldMk cId="762553724" sldId="757"/>
            <ac:spMk id="13" creationId="{4AD41B88-4A8F-441A-AD02-12DCB0DD47A9}"/>
          </ac:spMkLst>
        </pc:spChg>
        <pc:spChg chg="mod">
          <ac:chgData name="Richard Nicholas" userId="ee7f9edb-fbca-4f48-9b77-f61c077cef28" providerId="ADAL" clId="{07BA0FF2-DF37-446D-8A35-7018F2D9D9F9}" dt="2022-08-17T00:22:22.846" v="1123" actId="1076"/>
          <ac:spMkLst>
            <pc:docMk/>
            <pc:sldMk cId="762553724" sldId="757"/>
            <ac:spMk id="14" creationId="{CB67C040-1202-44D8-85C5-1BC9958BEFC1}"/>
          </ac:spMkLst>
        </pc:spChg>
        <pc:graphicFrameChg chg="mod modGraphic">
          <ac:chgData name="Richard Nicholas" userId="ee7f9edb-fbca-4f48-9b77-f61c077cef28" providerId="ADAL" clId="{07BA0FF2-DF37-446D-8A35-7018F2D9D9F9}" dt="2022-08-17T00:22:30.054" v="1124"/>
          <ac:graphicFrameMkLst>
            <pc:docMk/>
            <pc:sldMk cId="762553724" sldId="757"/>
            <ac:graphicFrameMk id="4" creationId="{B2EC6F7F-9417-4BBD-B2F2-9259226D7D1B}"/>
          </ac:graphicFrameMkLst>
        </pc:graphicFrameChg>
      </pc:sldChg>
      <pc:sldChg chg="modSp">
        <pc:chgData name="Richard Nicholas" userId="ee7f9edb-fbca-4f48-9b77-f61c077cef28" providerId="ADAL" clId="{07BA0FF2-DF37-446D-8A35-7018F2D9D9F9}" dt="2022-08-16T07:20:24.929" v="944" actId="313"/>
        <pc:sldMkLst>
          <pc:docMk/>
          <pc:sldMk cId="4045748695" sldId="758"/>
        </pc:sldMkLst>
        <pc:spChg chg="mod">
          <ac:chgData name="Richard Nicholas" userId="ee7f9edb-fbca-4f48-9b77-f61c077cef28" providerId="ADAL" clId="{07BA0FF2-DF37-446D-8A35-7018F2D9D9F9}" dt="2022-08-16T07:20:24.929" v="944" actId="313"/>
          <ac:spMkLst>
            <pc:docMk/>
            <pc:sldMk cId="4045748695" sldId="758"/>
            <ac:spMk id="3" creationId="{87B123DE-CAD8-4C28-9A7B-48C8B02C2383}"/>
          </ac:spMkLst>
        </pc:spChg>
      </pc:sldChg>
      <pc:sldChg chg="addSp modSp modAnim">
        <pc:chgData name="Richard Nicholas" userId="ee7f9edb-fbca-4f48-9b77-f61c077cef28" providerId="ADAL" clId="{07BA0FF2-DF37-446D-8A35-7018F2D9D9F9}" dt="2022-08-17T00:21:47.803" v="1096" actId="207"/>
        <pc:sldMkLst>
          <pc:docMk/>
          <pc:sldMk cId="3176378352" sldId="759"/>
        </pc:sldMkLst>
        <pc:spChg chg="mod">
          <ac:chgData name="Richard Nicholas" userId="ee7f9edb-fbca-4f48-9b77-f61c077cef28" providerId="ADAL" clId="{07BA0FF2-DF37-446D-8A35-7018F2D9D9F9}" dt="2022-08-16T06:14:08.021" v="478" actId="207"/>
          <ac:spMkLst>
            <pc:docMk/>
            <pc:sldMk cId="3176378352" sldId="759"/>
            <ac:spMk id="3" creationId="{87B123DE-CAD8-4C28-9A7B-48C8B02C2383}"/>
          </ac:spMkLst>
        </pc:spChg>
        <pc:spChg chg="add mod">
          <ac:chgData name="Richard Nicholas" userId="ee7f9edb-fbca-4f48-9b77-f61c077cef28" providerId="ADAL" clId="{07BA0FF2-DF37-446D-8A35-7018F2D9D9F9}" dt="2022-08-17T00:21:47.803" v="1096" actId="207"/>
          <ac:spMkLst>
            <pc:docMk/>
            <pc:sldMk cId="3176378352" sldId="759"/>
            <ac:spMk id="4" creationId="{E87C586D-98B8-4A5A-BACA-F16537AFB1D5}"/>
          </ac:spMkLst>
        </pc:spChg>
      </pc:sldChg>
    </pc:docChg>
  </pc:docChgLst>
  <pc:docChgLst>
    <pc:chgData name="Richard Nicholas" userId="S::zalzrn@nottingham.edu.cn::ee7f9edb-fbca-4f48-9b77-f61c077cef28" providerId="AD" clId="Web-{C49573D2-3865-4004-808A-BC0E5C210915}"/>
    <pc:docChg chg="modSld">
      <pc:chgData name="Richard Nicholas" userId="S::zalzrn@nottingham.edu.cn::ee7f9edb-fbca-4f48-9b77-f61c077cef28" providerId="AD" clId="Web-{C49573D2-3865-4004-808A-BC0E5C210915}" dt="2022-09-07T03:03:46.507" v="6" actId="20577"/>
      <pc:docMkLst>
        <pc:docMk/>
      </pc:docMkLst>
      <pc:sldChg chg="modSp">
        <pc:chgData name="Richard Nicholas" userId="S::zalzrn@nottingham.edu.cn::ee7f9edb-fbca-4f48-9b77-f61c077cef28" providerId="AD" clId="Web-{C49573D2-3865-4004-808A-BC0E5C210915}" dt="2022-09-07T03:03:46.507" v="6" actId="20577"/>
        <pc:sldMkLst>
          <pc:docMk/>
          <pc:sldMk cId="1170636281" sldId="744"/>
        </pc:sldMkLst>
        <pc:spChg chg="mod">
          <ac:chgData name="Richard Nicholas" userId="S::zalzrn@nottingham.edu.cn::ee7f9edb-fbca-4f48-9b77-f61c077cef28" providerId="AD" clId="Web-{C49573D2-3865-4004-808A-BC0E5C210915}" dt="2022-09-07T03:03:46.507" v="6" actId="20577"/>
          <ac:spMkLst>
            <pc:docMk/>
            <pc:sldMk cId="1170636281" sldId="744"/>
            <ac:spMk id="11" creationId="{F4FD84CF-4CA6-4E62-899B-A17FC4305B15}"/>
          </ac:spMkLst>
        </pc:spChg>
      </pc:sldChg>
    </pc:docChg>
  </pc:docChgLst>
  <pc:docChgLst>
    <pc:chgData name="Richard Nicholas" userId="ee7f9edb-fbca-4f48-9b77-f61c077cef28" providerId="ADAL" clId="{3DAC960A-5D0D-6B4A-9F8A-16C7BE909579}"/>
    <pc:docChg chg="custSel modSld">
      <pc:chgData name="Richard Nicholas" userId="ee7f9edb-fbca-4f48-9b77-f61c077cef28" providerId="ADAL" clId="{3DAC960A-5D0D-6B4A-9F8A-16C7BE909579}" dt="2022-10-16T07:23:56.537" v="218"/>
      <pc:docMkLst>
        <pc:docMk/>
      </pc:docMkLst>
      <pc:sldChg chg="addSp modSp mod modAnim">
        <pc:chgData name="Richard Nicholas" userId="ee7f9edb-fbca-4f48-9b77-f61c077cef28" providerId="ADAL" clId="{3DAC960A-5D0D-6B4A-9F8A-16C7BE909579}" dt="2022-10-16T07:23:56.537" v="218"/>
        <pc:sldMkLst>
          <pc:docMk/>
          <pc:sldMk cId="2185385596" sldId="731"/>
        </pc:sldMkLst>
        <pc:spChg chg="add mod">
          <ac:chgData name="Richard Nicholas" userId="ee7f9edb-fbca-4f48-9b77-f61c077cef28" providerId="ADAL" clId="{3DAC960A-5D0D-6B4A-9F8A-16C7BE909579}" dt="2022-10-16T07:23:18.807" v="213" actId="14100"/>
          <ac:spMkLst>
            <pc:docMk/>
            <pc:sldMk cId="2185385596" sldId="731"/>
            <ac:spMk id="4" creationId="{739C4600-D5A2-5663-2B93-72C16C1A73C9}"/>
          </ac:spMkLst>
        </pc:spChg>
      </pc:sldChg>
      <pc:sldChg chg="addSp modSp mod">
        <pc:chgData name="Richard Nicholas" userId="ee7f9edb-fbca-4f48-9b77-f61c077cef28" providerId="ADAL" clId="{3DAC960A-5D0D-6B4A-9F8A-16C7BE909579}" dt="2022-10-09T03:24:41.698" v="122" actId="255"/>
        <pc:sldMkLst>
          <pc:docMk/>
          <pc:sldMk cId="98553351" sldId="754"/>
        </pc:sldMkLst>
        <pc:spChg chg="add mod">
          <ac:chgData name="Richard Nicholas" userId="ee7f9edb-fbca-4f48-9b77-f61c077cef28" providerId="ADAL" clId="{3DAC960A-5D0D-6B4A-9F8A-16C7BE909579}" dt="2022-10-09T03:24:41.698" v="122" actId="255"/>
          <ac:spMkLst>
            <pc:docMk/>
            <pc:sldMk cId="98553351" sldId="754"/>
            <ac:spMk id="2" creationId="{A35C807E-9E85-B1E7-22E3-0B93FD084D03}"/>
          </ac:spMkLst>
        </pc:spChg>
        <pc:spChg chg="mod">
          <ac:chgData name="Richard Nicholas" userId="ee7f9edb-fbca-4f48-9b77-f61c077cef28" providerId="ADAL" clId="{3DAC960A-5D0D-6B4A-9F8A-16C7BE909579}" dt="2022-10-09T03:20:38.151" v="4" actId="14100"/>
          <ac:spMkLst>
            <pc:docMk/>
            <pc:sldMk cId="98553351" sldId="754"/>
            <ac:spMk id="3" creationId="{00000000-0000-0000-0000-000000000000}"/>
          </ac:spMkLst>
        </pc:spChg>
      </pc:sldChg>
    </pc:docChg>
  </pc:docChgLst>
  <pc:docChgLst>
    <pc:chgData name="Richard Nicholas" userId="S::zalzrn@nottingham.edu.cn::ee7f9edb-fbca-4f48-9b77-f61c077cef28" providerId="AD" clId="Web-{DC1D3364-0DFB-4D9D-880A-16DCEC261C0F}"/>
    <pc:docChg chg="modSld">
      <pc:chgData name="Richard Nicholas" userId="S::zalzrn@nottingham.edu.cn::ee7f9edb-fbca-4f48-9b77-f61c077cef28" providerId="AD" clId="Web-{DC1D3364-0DFB-4D9D-880A-16DCEC261C0F}" dt="2024-01-15T08:32:57.959" v="28" actId="20577"/>
      <pc:docMkLst>
        <pc:docMk/>
      </pc:docMkLst>
      <pc:sldChg chg="modSp">
        <pc:chgData name="Richard Nicholas" userId="S::zalzrn@nottingham.edu.cn::ee7f9edb-fbca-4f48-9b77-f61c077cef28" providerId="AD" clId="Web-{DC1D3364-0DFB-4D9D-880A-16DCEC261C0F}" dt="2024-01-15T08:32:57.959" v="28" actId="20577"/>
        <pc:sldMkLst>
          <pc:docMk/>
          <pc:sldMk cId="98553351" sldId="754"/>
        </pc:sldMkLst>
        <pc:spChg chg="mod">
          <ac:chgData name="Richard Nicholas" userId="S::zalzrn@nottingham.edu.cn::ee7f9edb-fbca-4f48-9b77-f61c077cef28" providerId="AD" clId="Web-{DC1D3364-0DFB-4D9D-880A-16DCEC261C0F}" dt="2024-01-15T08:32:57.959" v="28" actId="20577"/>
          <ac:spMkLst>
            <pc:docMk/>
            <pc:sldMk cId="98553351" sldId="754"/>
            <ac:spMk id="3" creationId="{00000000-0000-0000-0000-000000000000}"/>
          </ac:spMkLst>
        </pc:spChg>
      </pc:sldChg>
    </pc:docChg>
  </pc:docChgLst>
  <pc:docChgLst>
    <pc:chgData name="Richard Nicholas" userId="ee7f9edb-fbca-4f48-9b77-f61c077cef28" providerId="ADAL" clId="{ECBBC6CC-0309-4598-824D-8CA78AB76800}"/>
    <pc:docChg chg="undo custSel addSld delSld modSld sldOrd">
      <pc:chgData name="Richard Nicholas" userId="ee7f9edb-fbca-4f48-9b77-f61c077cef28" providerId="ADAL" clId="{ECBBC6CC-0309-4598-824D-8CA78AB76800}" dt="2022-07-19T06:19:33.986" v="9569" actId="20577"/>
      <pc:docMkLst>
        <pc:docMk/>
      </pc:docMkLst>
      <pc:sldChg chg="modSp">
        <pc:chgData name="Richard Nicholas" userId="ee7f9edb-fbca-4f48-9b77-f61c077cef28" providerId="ADAL" clId="{ECBBC6CC-0309-4598-824D-8CA78AB76800}" dt="2022-07-18T01:02:21.959" v="1" actId="20577"/>
        <pc:sldMkLst>
          <pc:docMk/>
          <pc:sldMk cId="3591253896" sldId="313"/>
        </pc:sldMkLst>
        <pc:spChg chg="mod">
          <ac:chgData name="Richard Nicholas" userId="ee7f9edb-fbca-4f48-9b77-f61c077cef28" providerId="ADAL" clId="{ECBBC6CC-0309-4598-824D-8CA78AB76800}" dt="2022-07-18T01:02:21.959" v="1" actId="20577"/>
          <ac:spMkLst>
            <pc:docMk/>
            <pc:sldMk cId="3591253896" sldId="313"/>
            <ac:spMk id="8" creationId="{00000000-0000-0000-0000-000000000000}"/>
          </ac:spMkLst>
        </pc:spChg>
      </pc:sldChg>
      <pc:sldChg chg="modSp">
        <pc:chgData name="Richard Nicholas" userId="ee7f9edb-fbca-4f48-9b77-f61c077cef28" providerId="ADAL" clId="{ECBBC6CC-0309-4598-824D-8CA78AB76800}" dt="2022-07-18T07:35:48.933" v="4612" actId="20577"/>
        <pc:sldMkLst>
          <pc:docMk/>
          <pc:sldMk cId="1623578205" sldId="661"/>
        </pc:sldMkLst>
        <pc:spChg chg="mod">
          <ac:chgData name="Richard Nicholas" userId="ee7f9edb-fbca-4f48-9b77-f61c077cef28" providerId="ADAL" clId="{ECBBC6CC-0309-4598-824D-8CA78AB76800}" dt="2022-07-18T07:35:48.933" v="4612" actId="20577"/>
          <ac:spMkLst>
            <pc:docMk/>
            <pc:sldMk cId="1623578205" sldId="661"/>
            <ac:spMk id="3" creationId="{00000000-0000-0000-0000-000000000000}"/>
          </ac:spMkLst>
        </pc:spChg>
      </pc:sldChg>
      <pc:sldChg chg="addSp delSp modSp modAnim">
        <pc:chgData name="Richard Nicholas" userId="ee7f9edb-fbca-4f48-9b77-f61c077cef28" providerId="ADAL" clId="{ECBBC6CC-0309-4598-824D-8CA78AB76800}" dt="2022-07-19T05:53:30.283" v="8712" actId="14100"/>
        <pc:sldMkLst>
          <pc:docMk/>
          <pc:sldMk cId="892475997" sldId="684"/>
        </pc:sldMkLst>
        <pc:spChg chg="del">
          <ac:chgData name="Richard Nicholas" userId="ee7f9edb-fbca-4f48-9b77-f61c077cef28" providerId="ADAL" clId="{ECBBC6CC-0309-4598-824D-8CA78AB76800}" dt="2022-07-18T01:29:19.190" v="731" actId="478"/>
          <ac:spMkLst>
            <pc:docMk/>
            <pc:sldMk cId="892475997" sldId="684"/>
            <ac:spMk id="2" creationId="{309FEB32-E2E9-496F-B17D-5A4985013A4C}"/>
          </ac:spMkLst>
        </pc:spChg>
        <pc:spChg chg="mod">
          <ac:chgData name="Richard Nicholas" userId="ee7f9edb-fbca-4f48-9b77-f61c077cef28" providerId="ADAL" clId="{ECBBC6CC-0309-4598-824D-8CA78AB76800}" dt="2022-07-19T05:53:30.283" v="8712" actId="14100"/>
          <ac:spMkLst>
            <pc:docMk/>
            <pc:sldMk cId="892475997" sldId="684"/>
            <ac:spMk id="3" creationId="{00000000-0000-0000-0000-000000000000}"/>
          </ac:spMkLst>
        </pc:spChg>
        <pc:spChg chg="add mod">
          <ac:chgData name="Richard Nicholas" userId="ee7f9edb-fbca-4f48-9b77-f61c077cef28" providerId="ADAL" clId="{ECBBC6CC-0309-4598-824D-8CA78AB76800}" dt="2022-07-18T01:40:56.390" v="939" actId="207"/>
          <ac:spMkLst>
            <pc:docMk/>
            <pc:sldMk cId="892475997" sldId="684"/>
            <ac:spMk id="4" creationId="{3306C6AA-1841-4574-B7DF-5799BA563CD6}"/>
          </ac:spMkLst>
        </pc:spChg>
        <pc:spChg chg="add del">
          <ac:chgData name="Richard Nicholas" userId="ee7f9edb-fbca-4f48-9b77-f61c077cef28" providerId="ADAL" clId="{ECBBC6CC-0309-4598-824D-8CA78AB76800}" dt="2022-07-18T01:39:21.677" v="879"/>
          <ac:spMkLst>
            <pc:docMk/>
            <pc:sldMk cId="892475997" sldId="684"/>
            <ac:spMk id="5" creationId="{170F580C-A1BA-40A5-B0CE-75E53D36645A}"/>
          </ac:spMkLst>
        </pc:spChg>
        <pc:spChg chg="mod">
          <ac:chgData name="Richard Nicholas" userId="ee7f9edb-fbca-4f48-9b77-f61c077cef28" providerId="ADAL" clId="{ECBBC6CC-0309-4598-824D-8CA78AB76800}" dt="2022-07-18T02:43:16.035" v="1710" actId="20577"/>
          <ac:spMkLst>
            <pc:docMk/>
            <pc:sldMk cId="892475997" sldId="684"/>
            <ac:spMk id="7" creationId="{00000000-0000-0000-0000-000000000000}"/>
          </ac:spMkLst>
        </pc:spChg>
        <pc:spChg chg="del">
          <ac:chgData name="Richard Nicholas" userId="ee7f9edb-fbca-4f48-9b77-f61c077cef28" providerId="ADAL" clId="{ECBBC6CC-0309-4598-824D-8CA78AB76800}" dt="2022-07-18T01:29:19.190" v="731" actId="478"/>
          <ac:spMkLst>
            <pc:docMk/>
            <pc:sldMk cId="892475997" sldId="684"/>
            <ac:spMk id="11" creationId="{91C96F96-F1C1-4935-A768-EB79AC04B26E}"/>
          </ac:spMkLst>
        </pc:spChg>
        <pc:spChg chg="del">
          <ac:chgData name="Richard Nicholas" userId="ee7f9edb-fbca-4f48-9b77-f61c077cef28" providerId="ADAL" clId="{ECBBC6CC-0309-4598-824D-8CA78AB76800}" dt="2022-07-18T01:29:19.190" v="731" actId="478"/>
          <ac:spMkLst>
            <pc:docMk/>
            <pc:sldMk cId="892475997" sldId="684"/>
            <ac:spMk id="12" creationId="{D6725717-8487-4090-BB67-803A8416DE16}"/>
          </ac:spMkLst>
        </pc:spChg>
        <pc:spChg chg="del">
          <ac:chgData name="Richard Nicholas" userId="ee7f9edb-fbca-4f48-9b77-f61c077cef28" providerId="ADAL" clId="{ECBBC6CC-0309-4598-824D-8CA78AB76800}" dt="2022-07-18T01:29:19.190" v="731" actId="478"/>
          <ac:spMkLst>
            <pc:docMk/>
            <pc:sldMk cId="892475997" sldId="684"/>
            <ac:spMk id="13" creationId="{6DBFB35F-87A0-4ED5-A611-FFDFABB76714}"/>
          </ac:spMkLst>
        </pc:spChg>
        <pc:spChg chg="del">
          <ac:chgData name="Richard Nicholas" userId="ee7f9edb-fbca-4f48-9b77-f61c077cef28" providerId="ADAL" clId="{ECBBC6CC-0309-4598-824D-8CA78AB76800}" dt="2022-07-18T01:29:19.190" v="731" actId="478"/>
          <ac:spMkLst>
            <pc:docMk/>
            <pc:sldMk cId="892475997" sldId="684"/>
            <ac:spMk id="14" creationId="{7C81166C-D640-4F0D-87C8-D4AF3262A5AA}"/>
          </ac:spMkLst>
        </pc:spChg>
        <pc:spChg chg="del">
          <ac:chgData name="Richard Nicholas" userId="ee7f9edb-fbca-4f48-9b77-f61c077cef28" providerId="ADAL" clId="{ECBBC6CC-0309-4598-824D-8CA78AB76800}" dt="2022-07-18T01:29:19.190" v="731" actId="478"/>
          <ac:spMkLst>
            <pc:docMk/>
            <pc:sldMk cId="892475997" sldId="684"/>
            <ac:spMk id="15" creationId="{8407B958-1CEF-4F43-9C3C-84EE917A82A6}"/>
          </ac:spMkLst>
        </pc:spChg>
        <pc:spChg chg="del">
          <ac:chgData name="Richard Nicholas" userId="ee7f9edb-fbca-4f48-9b77-f61c077cef28" providerId="ADAL" clId="{ECBBC6CC-0309-4598-824D-8CA78AB76800}" dt="2022-07-18T01:29:19.190" v="731" actId="478"/>
          <ac:spMkLst>
            <pc:docMk/>
            <pc:sldMk cId="892475997" sldId="684"/>
            <ac:spMk id="16" creationId="{58235AE6-5F62-41A4-AD09-A5E6E23BF5BE}"/>
          </ac:spMkLst>
        </pc:spChg>
        <pc:spChg chg="add mod">
          <ac:chgData name="Richard Nicholas" userId="ee7f9edb-fbca-4f48-9b77-f61c077cef28" providerId="ADAL" clId="{ECBBC6CC-0309-4598-824D-8CA78AB76800}" dt="2022-07-18T07:47:14.264" v="4614" actId="20577"/>
          <ac:spMkLst>
            <pc:docMk/>
            <pc:sldMk cId="892475997" sldId="684"/>
            <ac:spMk id="17" creationId="{5B12B696-B204-4473-8C59-AB1DBD64AA31}"/>
          </ac:spMkLst>
        </pc:spChg>
        <pc:spChg chg="add mod">
          <ac:chgData name="Richard Nicholas" userId="ee7f9edb-fbca-4f48-9b77-f61c077cef28" providerId="ADAL" clId="{ECBBC6CC-0309-4598-824D-8CA78AB76800}" dt="2022-07-18T01:41:29.865" v="942" actId="207"/>
          <ac:spMkLst>
            <pc:docMk/>
            <pc:sldMk cId="892475997" sldId="684"/>
            <ac:spMk id="18" creationId="{2BA82F89-0293-4573-A806-9833ECFD5B32}"/>
          </ac:spMkLst>
        </pc:spChg>
        <pc:spChg chg="add mod">
          <ac:chgData name="Richard Nicholas" userId="ee7f9edb-fbca-4f48-9b77-f61c077cef28" providerId="ADAL" clId="{ECBBC6CC-0309-4598-824D-8CA78AB76800}" dt="2022-07-18T01:41:18.354" v="941" actId="207"/>
          <ac:spMkLst>
            <pc:docMk/>
            <pc:sldMk cId="892475997" sldId="684"/>
            <ac:spMk id="19" creationId="{58CCEEF0-0A5A-4B4D-A580-9912C737676E}"/>
          </ac:spMkLst>
        </pc:spChg>
        <pc:spChg chg="add mod">
          <ac:chgData name="Richard Nicholas" userId="ee7f9edb-fbca-4f48-9b77-f61c077cef28" providerId="ADAL" clId="{ECBBC6CC-0309-4598-824D-8CA78AB76800}" dt="2022-07-18T01:41:13.594" v="940" actId="207"/>
          <ac:spMkLst>
            <pc:docMk/>
            <pc:sldMk cId="892475997" sldId="684"/>
            <ac:spMk id="20" creationId="{D2BA407B-B36B-4671-BF21-1A51D35D2104}"/>
          </ac:spMkLst>
        </pc:spChg>
        <pc:spChg chg="add del mod">
          <ac:chgData name="Richard Nicholas" userId="ee7f9edb-fbca-4f48-9b77-f61c077cef28" providerId="ADAL" clId="{ECBBC6CC-0309-4598-824D-8CA78AB76800}" dt="2022-07-18T01:39:26.846" v="880" actId="478"/>
          <ac:spMkLst>
            <pc:docMk/>
            <pc:sldMk cId="892475997" sldId="684"/>
            <ac:spMk id="21" creationId="{EBF02DE8-D7A4-4DAB-905C-6B324D11B2D8}"/>
          </ac:spMkLst>
        </pc:spChg>
        <pc:spChg chg="add del mod">
          <ac:chgData name="Richard Nicholas" userId="ee7f9edb-fbca-4f48-9b77-f61c077cef28" providerId="ADAL" clId="{ECBBC6CC-0309-4598-824D-8CA78AB76800}" dt="2022-07-18T01:39:20.110" v="877"/>
          <ac:spMkLst>
            <pc:docMk/>
            <pc:sldMk cId="892475997" sldId="684"/>
            <ac:spMk id="22" creationId="{4A5EA61C-1797-453B-9C2F-F5C8D7D54C41}"/>
          </ac:spMkLst>
        </pc:spChg>
      </pc:sldChg>
      <pc:sldChg chg="modSp">
        <pc:chgData name="Richard Nicholas" userId="ee7f9edb-fbca-4f48-9b77-f61c077cef28" providerId="ADAL" clId="{ECBBC6CC-0309-4598-824D-8CA78AB76800}" dt="2022-07-18T01:13:18.126" v="532" actId="20577"/>
        <pc:sldMkLst>
          <pc:docMk/>
          <pc:sldMk cId="659983818" sldId="724"/>
        </pc:sldMkLst>
        <pc:spChg chg="mod">
          <ac:chgData name="Richard Nicholas" userId="ee7f9edb-fbca-4f48-9b77-f61c077cef28" providerId="ADAL" clId="{ECBBC6CC-0309-4598-824D-8CA78AB76800}" dt="2022-07-18T01:13:18.126" v="532" actId="20577"/>
          <ac:spMkLst>
            <pc:docMk/>
            <pc:sldMk cId="659983818" sldId="724"/>
            <ac:spMk id="4" creationId="{00000000-0000-0000-0000-000000000000}"/>
          </ac:spMkLst>
        </pc:spChg>
      </pc:sldChg>
      <pc:sldChg chg="addSp delSp modSp add setBg modAnim">
        <pc:chgData name="Richard Nicholas" userId="ee7f9edb-fbca-4f48-9b77-f61c077cef28" providerId="ADAL" clId="{ECBBC6CC-0309-4598-824D-8CA78AB76800}" dt="2022-07-18T02:52:16.698" v="2114" actId="20577"/>
        <pc:sldMkLst>
          <pc:docMk/>
          <pc:sldMk cId="3823759142" sldId="725"/>
        </pc:sldMkLst>
        <pc:spChg chg="add mod">
          <ac:chgData name="Richard Nicholas" userId="ee7f9edb-fbca-4f48-9b77-f61c077cef28" providerId="ADAL" clId="{ECBBC6CC-0309-4598-824D-8CA78AB76800}" dt="2022-07-18T01:49:46.014" v="991" actId="1035"/>
          <ac:spMkLst>
            <pc:docMk/>
            <pc:sldMk cId="3823759142" sldId="725"/>
            <ac:spMk id="2" creationId="{6CDD3CEA-80E7-461C-A3E1-ECC5BB62A95A}"/>
          </ac:spMkLst>
        </pc:spChg>
        <pc:spChg chg="add mod">
          <ac:chgData name="Richard Nicholas" userId="ee7f9edb-fbca-4f48-9b77-f61c077cef28" providerId="ADAL" clId="{ECBBC6CC-0309-4598-824D-8CA78AB76800}" dt="2022-07-18T01:49:46.014" v="991" actId="1035"/>
          <ac:spMkLst>
            <pc:docMk/>
            <pc:sldMk cId="3823759142" sldId="725"/>
            <ac:spMk id="3" creationId="{82B8C552-D270-40E2-B4A2-468088BB1B38}"/>
          </ac:spMkLst>
        </pc:spChg>
        <pc:spChg chg="add mod">
          <ac:chgData name="Richard Nicholas" userId="ee7f9edb-fbca-4f48-9b77-f61c077cef28" providerId="ADAL" clId="{ECBBC6CC-0309-4598-824D-8CA78AB76800}" dt="2022-07-18T01:49:46.014" v="991" actId="1035"/>
          <ac:spMkLst>
            <pc:docMk/>
            <pc:sldMk cId="3823759142" sldId="725"/>
            <ac:spMk id="4" creationId="{EDF156CD-D72E-4193-B58A-AA72BD560A54}"/>
          </ac:spMkLst>
        </pc:spChg>
        <pc:spChg chg="add mod">
          <ac:chgData name="Richard Nicholas" userId="ee7f9edb-fbca-4f48-9b77-f61c077cef28" providerId="ADAL" clId="{ECBBC6CC-0309-4598-824D-8CA78AB76800}" dt="2022-07-18T01:49:46.014" v="991" actId="1035"/>
          <ac:spMkLst>
            <pc:docMk/>
            <pc:sldMk cId="3823759142" sldId="725"/>
            <ac:spMk id="5" creationId="{EE1ADB9B-5459-4CD5-A63B-BFB501E5BBE2}"/>
          </ac:spMkLst>
        </pc:spChg>
        <pc:spChg chg="add mod">
          <ac:chgData name="Richard Nicholas" userId="ee7f9edb-fbca-4f48-9b77-f61c077cef28" providerId="ADAL" clId="{ECBBC6CC-0309-4598-824D-8CA78AB76800}" dt="2022-07-18T01:49:46.014" v="991" actId="1035"/>
          <ac:spMkLst>
            <pc:docMk/>
            <pc:sldMk cId="3823759142" sldId="725"/>
            <ac:spMk id="6" creationId="{D33B4D38-9821-4D3F-9F8C-66220E55AF45}"/>
          </ac:spMkLst>
        </pc:spChg>
        <pc:spChg chg="add mod">
          <ac:chgData name="Richard Nicholas" userId="ee7f9edb-fbca-4f48-9b77-f61c077cef28" providerId="ADAL" clId="{ECBBC6CC-0309-4598-824D-8CA78AB76800}" dt="2022-07-18T01:50:41.821" v="998" actId="207"/>
          <ac:spMkLst>
            <pc:docMk/>
            <pc:sldMk cId="3823759142" sldId="725"/>
            <ac:spMk id="7" creationId="{A4D780A6-0C72-48F9-A524-B32D1AB36A36}"/>
          </ac:spMkLst>
        </pc:spChg>
        <pc:spChg chg="add mod">
          <ac:chgData name="Richard Nicholas" userId="ee7f9edb-fbca-4f48-9b77-f61c077cef28" providerId="ADAL" clId="{ECBBC6CC-0309-4598-824D-8CA78AB76800}" dt="2022-07-18T01:50:54.763" v="1000" actId="1076"/>
          <ac:spMkLst>
            <pc:docMk/>
            <pc:sldMk cId="3823759142" sldId="725"/>
            <ac:spMk id="8" creationId="{1D5D2601-1D4E-45F9-9F73-3DB380012021}"/>
          </ac:spMkLst>
        </pc:spChg>
        <pc:spChg chg="add mod">
          <ac:chgData name="Richard Nicholas" userId="ee7f9edb-fbca-4f48-9b77-f61c077cef28" providerId="ADAL" clId="{ECBBC6CC-0309-4598-824D-8CA78AB76800}" dt="2022-07-18T01:51:08.463" v="1002" actId="1076"/>
          <ac:spMkLst>
            <pc:docMk/>
            <pc:sldMk cId="3823759142" sldId="725"/>
            <ac:spMk id="9" creationId="{CCEC709F-68E7-40C4-AFE9-134106FF3C05}"/>
          </ac:spMkLst>
        </pc:spChg>
        <pc:spChg chg="add mod">
          <ac:chgData name="Richard Nicholas" userId="ee7f9edb-fbca-4f48-9b77-f61c077cef28" providerId="ADAL" clId="{ECBBC6CC-0309-4598-824D-8CA78AB76800}" dt="2022-07-18T01:51:22.733" v="1004" actId="1076"/>
          <ac:spMkLst>
            <pc:docMk/>
            <pc:sldMk cId="3823759142" sldId="725"/>
            <ac:spMk id="10" creationId="{A9785CFF-E533-4D89-ADA9-9B4AFFBD33F4}"/>
          </ac:spMkLst>
        </pc:spChg>
        <pc:spChg chg="add del mod">
          <ac:chgData name="Richard Nicholas" userId="ee7f9edb-fbca-4f48-9b77-f61c077cef28" providerId="ADAL" clId="{ECBBC6CC-0309-4598-824D-8CA78AB76800}" dt="2022-07-18T01:56:56.077" v="1276" actId="478"/>
          <ac:spMkLst>
            <pc:docMk/>
            <pc:sldMk cId="3823759142" sldId="725"/>
            <ac:spMk id="11" creationId="{031F2B1B-6F69-4E56-898D-4DA45E288A2B}"/>
          </ac:spMkLst>
        </pc:spChg>
        <pc:spChg chg="add mod">
          <ac:chgData name="Richard Nicholas" userId="ee7f9edb-fbca-4f48-9b77-f61c077cef28" providerId="ADAL" clId="{ECBBC6CC-0309-4598-824D-8CA78AB76800}" dt="2022-07-18T02:02:09.935" v="1486" actId="1076"/>
          <ac:spMkLst>
            <pc:docMk/>
            <pc:sldMk cId="3823759142" sldId="725"/>
            <ac:spMk id="13" creationId="{D804389F-0E2F-4D95-9F7E-68132B4D88C3}"/>
          </ac:spMkLst>
        </pc:spChg>
        <pc:spChg chg="add mod">
          <ac:chgData name="Richard Nicholas" userId="ee7f9edb-fbca-4f48-9b77-f61c077cef28" providerId="ADAL" clId="{ECBBC6CC-0309-4598-824D-8CA78AB76800}" dt="2022-07-18T02:02:35.246" v="1493" actId="1076"/>
          <ac:spMkLst>
            <pc:docMk/>
            <pc:sldMk cId="3823759142" sldId="725"/>
            <ac:spMk id="14" creationId="{FF92687A-9AC0-404D-A650-E757782280B3}"/>
          </ac:spMkLst>
        </pc:spChg>
        <pc:spChg chg="add mod">
          <ac:chgData name="Richard Nicholas" userId="ee7f9edb-fbca-4f48-9b77-f61c077cef28" providerId="ADAL" clId="{ECBBC6CC-0309-4598-824D-8CA78AB76800}" dt="2022-07-18T02:52:16.698" v="2114" actId="20577"/>
          <ac:spMkLst>
            <pc:docMk/>
            <pc:sldMk cId="3823759142" sldId="725"/>
            <ac:spMk id="15" creationId="{5F737128-171C-4070-BC7E-E5E17185B7F8}"/>
          </ac:spMkLst>
        </pc:spChg>
        <pc:graphicFrameChg chg="add mod modGraphic">
          <ac:chgData name="Richard Nicholas" userId="ee7f9edb-fbca-4f48-9b77-f61c077cef28" providerId="ADAL" clId="{ECBBC6CC-0309-4598-824D-8CA78AB76800}" dt="2022-07-18T02:51:36.832" v="2113" actId="14100"/>
          <ac:graphicFrameMkLst>
            <pc:docMk/>
            <pc:sldMk cId="3823759142" sldId="725"/>
            <ac:graphicFrameMk id="12" creationId="{1152F237-0186-44E0-A8D8-E89650969745}"/>
          </ac:graphicFrameMkLst>
        </pc:graphicFrameChg>
      </pc:sldChg>
      <pc:sldChg chg="addSp delSp modSp delAnim modAnim">
        <pc:chgData name="Richard Nicholas" userId="ee7f9edb-fbca-4f48-9b77-f61c077cef28" providerId="ADAL" clId="{ECBBC6CC-0309-4598-824D-8CA78AB76800}" dt="2022-07-18T07:02:59.682" v="4212" actId="1076"/>
        <pc:sldMkLst>
          <pc:docMk/>
          <pc:sldMk cId="3774666990" sldId="727"/>
        </pc:sldMkLst>
        <pc:spChg chg="add mod">
          <ac:chgData name="Richard Nicholas" userId="ee7f9edb-fbca-4f48-9b77-f61c077cef28" providerId="ADAL" clId="{ECBBC6CC-0309-4598-824D-8CA78AB76800}" dt="2022-07-18T07:02:59.682" v="4212" actId="1076"/>
          <ac:spMkLst>
            <pc:docMk/>
            <pc:sldMk cId="3774666990" sldId="727"/>
            <ac:spMk id="11" creationId="{54ED92A3-D82C-4C1E-8A58-B3735E49D0B6}"/>
          </ac:spMkLst>
        </pc:spChg>
        <pc:spChg chg="mod">
          <ac:chgData name="Richard Nicholas" userId="ee7f9edb-fbca-4f48-9b77-f61c077cef28" providerId="ADAL" clId="{ECBBC6CC-0309-4598-824D-8CA78AB76800}" dt="2022-07-18T02:25:48.657" v="1523" actId="1076"/>
          <ac:spMkLst>
            <pc:docMk/>
            <pc:sldMk cId="3774666990" sldId="727"/>
            <ac:spMk id="13" creationId="{D804389F-0E2F-4D95-9F7E-68132B4D88C3}"/>
          </ac:spMkLst>
        </pc:spChg>
        <pc:spChg chg="mod">
          <ac:chgData name="Richard Nicholas" userId="ee7f9edb-fbca-4f48-9b77-f61c077cef28" providerId="ADAL" clId="{ECBBC6CC-0309-4598-824D-8CA78AB76800}" dt="2022-07-18T02:25:48.657" v="1523" actId="1076"/>
          <ac:spMkLst>
            <pc:docMk/>
            <pc:sldMk cId="3774666990" sldId="727"/>
            <ac:spMk id="14" creationId="{FF92687A-9AC0-404D-A650-E757782280B3}"/>
          </ac:spMkLst>
        </pc:spChg>
        <pc:spChg chg="mod">
          <ac:chgData name="Richard Nicholas" userId="ee7f9edb-fbca-4f48-9b77-f61c077cef28" providerId="ADAL" clId="{ECBBC6CC-0309-4598-824D-8CA78AB76800}" dt="2022-07-18T02:34:01.678" v="1613" actId="20577"/>
          <ac:spMkLst>
            <pc:docMk/>
            <pc:sldMk cId="3774666990" sldId="727"/>
            <ac:spMk id="15" creationId="{5F737128-171C-4070-BC7E-E5E17185B7F8}"/>
          </ac:spMkLst>
        </pc:spChg>
        <pc:spChg chg="add mod">
          <ac:chgData name="Richard Nicholas" userId="ee7f9edb-fbca-4f48-9b77-f61c077cef28" providerId="ADAL" clId="{ECBBC6CC-0309-4598-824D-8CA78AB76800}" dt="2022-07-18T02:52:55.155" v="2122" actId="692"/>
          <ac:spMkLst>
            <pc:docMk/>
            <pc:sldMk cId="3774666990" sldId="727"/>
            <ac:spMk id="16" creationId="{8AF6AAF4-A641-436C-9327-E0471D094BFA}"/>
          </ac:spMkLst>
        </pc:spChg>
        <pc:spChg chg="add mod">
          <ac:chgData name="Richard Nicholas" userId="ee7f9edb-fbca-4f48-9b77-f61c077cef28" providerId="ADAL" clId="{ECBBC6CC-0309-4598-824D-8CA78AB76800}" dt="2022-07-18T02:52:55.155" v="2122" actId="692"/>
          <ac:spMkLst>
            <pc:docMk/>
            <pc:sldMk cId="3774666990" sldId="727"/>
            <ac:spMk id="17" creationId="{444CF906-AB72-459C-9AF1-1879E9CA721F}"/>
          </ac:spMkLst>
        </pc:spChg>
        <pc:spChg chg="add mod">
          <ac:chgData name="Richard Nicholas" userId="ee7f9edb-fbca-4f48-9b77-f61c077cef28" providerId="ADAL" clId="{ECBBC6CC-0309-4598-824D-8CA78AB76800}" dt="2022-07-18T02:52:55.155" v="2122" actId="692"/>
          <ac:spMkLst>
            <pc:docMk/>
            <pc:sldMk cId="3774666990" sldId="727"/>
            <ac:spMk id="18" creationId="{523B656E-765F-43AB-90DE-510AA5D12C39}"/>
          </ac:spMkLst>
        </pc:spChg>
        <pc:spChg chg="add mod">
          <ac:chgData name="Richard Nicholas" userId="ee7f9edb-fbca-4f48-9b77-f61c077cef28" providerId="ADAL" clId="{ECBBC6CC-0309-4598-824D-8CA78AB76800}" dt="2022-07-18T02:52:55.155" v="2122" actId="692"/>
          <ac:spMkLst>
            <pc:docMk/>
            <pc:sldMk cId="3774666990" sldId="727"/>
            <ac:spMk id="19" creationId="{F0D35B8E-EC27-4F12-869C-B3075814C11E}"/>
          </ac:spMkLst>
        </pc:spChg>
        <pc:spChg chg="add mod">
          <ac:chgData name="Richard Nicholas" userId="ee7f9edb-fbca-4f48-9b77-f61c077cef28" providerId="ADAL" clId="{ECBBC6CC-0309-4598-824D-8CA78AB76800}" dt="2022-07-18T02:33:42.450" v="1604" actId="1076"/>
          <ac:spMkLst>
            <pc:docMk/>
            <pc:sldMk cId="3774666990" sldId="727"/>
            <ac:spMk id="20" creationId="{D1390E39-C882-42A6-ABE1-FE6009572606}"/>
          </ac:spMkLst>
        </pc:spChg>
        <pc:spChg chg="add mod">
          <ac:chgData name="Richard Nicholas" userId="ee7f9edb-fbca-4f48-9b77-f61c077cef28" providerId="ADAL" clId="{ECBBC6CC-0309-4598-824D-8CA78AB76800}" dt="2022-07-18T02:33:27.962" v="1602" actId="1076"/>
          <ac:spMkLst>
            <pc:docMk/>
            <pc:sldMk cId="3774666990" sldId="727"/>
            <ac:spMk id="21" creationId="{3E2646E6-88D6-4F14-8EE1-1971486A256A}"/>
          </ac:spMkLst>
        </pc:spChg>
        <pc:spChg chg="add mod">
          <ac:chgData name="Richard Nicholas" userId="ee7f9edb-fbca-4f48-9b77-f61c077cef28" providerId="ADAL" clId="{ECBBC6CC-0309-4598-824D-8CA78AB76800}" dt="2022-07-18T02:33:10.953" v="1601" actId="688"/>
          <ac:spMkLst>
            <pc:docMk/>
            <pc:sldMk cId="3774666990" sldId="727"/>
            <ac:spMk id="22" creationId="{F0E885B0-7879-4AD9-B910-984B3CA0C597}"/>
          </ac:spMkLst>
        </pc:spChg>
        <pc:graphicFrameChg chg="del mod">
          <ac:chgData name="Richard Nicholas" userId="ee7f9edb-fbca-4f48-9b77-f61c077cef28" providerId="ADAL" clId="{ECBBC6CC-0309-4598-824D-8CA78AB76800}" dt="2022-07-18T02:34:23.439" v="1620" actId="478"/>
          <ac:graphicFrameMkLst>
            <pc:docMk/>
            <pc:sldMk cId="3774666990" sldId="727"/>
            <ac:graphicFrameMk id="12" creationId="{1152F237-0186-44E0-A8D8-E89650969745}"/>
          </ac:graphicFrameMkLst>
        </pc:graphicFrameChg>
      </pc:sldChg>
      <pc:sldChg chg="modSp">
        <pc:chgData name="Richard Nicholas" userId="ee7f9edb-fbca-4f48-9b77-f61c077cef28" providerId="ADAL" clId="{ECBBC6CC-0309-4598-824D-8CA78AB76800}" dt="2022-07-18T08:00:14.359" v="4623" actId="20577"/>
        <pc:sldMkLst>
          <pc:docMk/>
          <pc:sldMk cId="1559281096" sldId="728"/>
        </pc:sldMkLst>
        <pc:spChg chg="mod">
          <ac:chgData name="Richard Nicholas" userId="ee7f9edb-fbca-4f48-9b77-f61c077cef28" providerId="ADAL" clId="{ECBBC6CC-0309-4598-824D-8CA78AB76800}" dt="2022-07-18T08:00:14.359" v="4623" actId="20577"/>
          <ac:spMkLst>
            <pc:docMk/>
            <pc:sldMk cId="1559281096" sldId="728"/>
            <ac:spMk id="4" creationId="{00000000-0000-0000-0000-000000000000}"/>
          </ac:spMkLst>
        </pc:spChg>
      </pc:sldChg>
      <pc:sldChg chg="delSp modSp delAnim modAnim">
        <pc:chgData name="Richard Nicholas" userId="ee7f9edb-fbca-4f48-9b77-f61c077cef28" providerId="ADAL" clId="{ECBBC6CC-0309-4598-824D-8CA78AB76800}" dt="2022-07-19T02:00:39.173" v="4675" actId="14100"/>
        <pc:sldMkLst>
          <pc:docMk/>
          <pc:sldMk cId="657795550" sldId="729"/>
        </pc:sldMkLst>
        <pc:spChg chg="mod">
          <ac:chgData name="Richard Nicholas" userId="ee7f9edb-fbca-4f48-9b77-f61c077cef28" providerId="ADAL" clId="{ECBBC6CC-0309-4598-824D-8CA78AB76800}" dt="2022-07-19T02:00:39.173" v="4675" actId="14100"/>
          <ac:spMkLst>
            <pc:docMk/>
            <pc:sldMk cId="657795550" sldId="729"/>
            <ac:spMk id="3" creationId="{00000000-0000-0000-0000-000000000000}"/>
          </ac:spMkLst>
        </pc:spChg>
        <pc:spChg chg="del">
          <ac:chgData name="Richard Nicholas" userId="ee7f9edb-fbca-4f48-9b77-f61c077cef28" providerId="ADAL" clId="{ECBBC6CC-0309-4598-824D-8CA78AB76800}" dt="2022-07-18T02:43:41.544" v="1711" actId="478"/>
          <ac:spMkLst>
            <pc:docMk/>
            <pc:sldMk cId="657795550" sldId="729"/>
            <ac:spMk id="4" creationId="{3306C6AA-1841-4574-B7DF-5799BA563CD6}"/>
          </ac:spMkLst>
        </pc:spChg>
        <pc:spChg chg="mod">
          <ac:chgData name="Richard Nicholas" userId="ee7f9edb-fbca-4f48-9b77-f61c077cef28" providerId="ADAL" clId="{ECBBC6CC-0309-4598-824D-8CA78AB76800}" dt="2022-07-18T02:44:01.792" v="1738" actId="20577"/>
          <ac:spMkLst>
            <pc:docMk/>
            <pc:sldMk cId="657795550" sldId="729"/>
            <ac:spMk id="7" creationId="{00000000-0000-0000-0000-000000000000}"/>
          </ac:spMkLst>
        </pc:spChg>
        <pc:spChg chg="del">
          <ac:chgData name="Richard Nicholas" userId="ee7f9edb-fbca-4f48-9b77-f61c077cef28" providerId="ADAL" clId="{ECBBC6CC-0309-4598-824D-8CA78AB76800}" dt="2022-07-18T02:43:41.544" v="1711" actId="478"/>
          <ac:spMkLst>
            <pc:docMk/>
            <pc:sldMk cId="657795550" sldId="729"/>
            <ac:spMk id="17" creationId="{5B12B696-B204-4473-8C59-AB1DBD64AA31}"/>
          </ac:spMkLst>
        </pc:spChg>
        <pc:spChg chg="del">
          <ac:chgData name="Richard Nicholas" userId="ee7f9edb-fbca-4f48-9b77-f61c077cef28" providerId="ADAL" clId="{ECBBC6CC-0309-4598-824D-8CA78AB76800}" dt="2022-07-18T02:43:41.544" v="1711" actId="478"/>
          <ac:spMkLst>
            <pc:docMk/>
            <pc:sldMk cId="657795550" sldId="729"/>
            <ac:spMk id="18" creationId="{2BA82F89-0293-4573-A806-9833ECFD5B32}"/>
          </ac:spMkLst>
        </pc:spChg>
        <pc:spChg chg="del">
          <ac:chgData name="Richard Nicholas" userId="ee7f9edb-fbca-4f48-9b77-f61c077cef28" providerId="ADAL" clId="{ECBBC6CC-0309-4598-824D-8CA78AB76800}" dt="2022-07-18T02:43:41.544" v="1711" actId="478"/>
          <ac:spMkLst>
            <pc:docMk/>
            <pc:sldMk cId="657795550" sldId="729"/>
            <ac:spMk id="19" creationId="{58CCEEF0-0A5A-4B4D-A580-9912C737676E}"/>
          </ac:spMkLst>
        </pc:spChg>
        <pc:spChg chg="del">
          <ac:chgData name="Richard Nicholas" userId="ee7f9edb-fbca-4f48-9b77-f61c077cef28" providerId="ADAL" clId="{ECBBC6CC-0309-4598-824D-8CA78AB76800}" dt="2022-07-18T02:43:41.544" v="1711" actId="478"/>
          <ac:spMkLst>
            <pc:docMk/>
            <pc:sldMk cId="657795550" sldId="729"/>
            <ac:spMk id="20" creationId="{D2BA407B-B36B-4671-BF21-1A51D35D2104}"/>
          </ac:spMkLst>
        </pc:spChg>
      </pc:sldChg>
      <pc:sldChg chg="addSp modSp modAnim">
        <pc:chgData name="Richard Nicholas" userId="ee7f9edb-fbca-4f48-9b77-f61c077cef28" providerId="ADAL" clId="{ECBBC6CC-0309-4598-824D-8CA78AB76800}" dt="2022-07-18T05:02:45.154" v="2640" actId="1035"/>
        <pc:sldMkLst>
          <pc:docMk/>
          <pc:sldMk cId="3009378417" sldId="730"/>
        </pc:sldMkLst>
        <pc:spChg chg="mod">
          <ac:chgData name="Richard Nicholas" userId="ee7f9edb-fbca-4f48-9b77-f61c077cef28" providerId="ADAL" clId="{ECBBC6CC-0309-4598-824D-8CA78AB76800}" dt="2022-07-18T04:36:36.169" v="2294" actId="20577"/>
          <ac:spMkLst>
            <pc:docMk/>
            <pc:sldMk cId="3009378417" sldId="730"/>
            <ac:spMk id="3" creationId="{00000000-0000-0000-0000-000000000000}"/>
          </ac:spMkLst>
        </pc:spChg>
        <pc:spChg chg="mod">
          <ac:chgData name="Richard Nicholas" userId="ee7f9edb-fbca-4f48-9b77-f61c077cef28" providerId="ADAL" clId="{ECBBC6CC-0309-4598-824D-8CA78AB76800}" dt="2022-07-18T04:35:04.087" v="2151" actId="20577"/>
          <ac:spMkLst>
            <pc:docMk/>
            <pc:sldMk cId="3009378417" sldId="730"/>
            <ac:spMk id="7" creationId="{00000000-0000-0000-0000-000000000000}"/>
          </ac:spMkLst>
        </pc:spChg>
        <pc:graphicFrameChg chg="add mod modGraphic">
          <ac:chgData name="Richard Nicholas" userId="ee7f9edb-fbca-4f48-9b77-f61c077cef28" providerId="ADAL" clId="{ECBBC6CC-0309-4598-824D-8CA78AB76800}" dt="2022-07-18T05:02:45.154" v="2640" actId="1035"/>
          <ac:graphicFrameMkLst>
            <pc:docMk/>
            <pc:sldMk cId="3009378417" sldId="730"/>
            <ac:graphicFrameMk id="2" creationId="{32B04C8A-D1E1-4BFB-91CF-F02C9108B7DB}"/>
          </ac:graphicFrameMkLst>
        </pc:graphicFrameChg>
      </pc:sldChg>
      <pc:sldChg chg="addSp delSp modSp add setBg delAnim modAnim">
        <pc:chgData name="Richard Nicholas" userId="ee7f9edb-fbca-4f48-9b77-f61c077cef28" providerId="ADAL" clId="{ECBBC6CC-0309-4598-824D-8CA78AB76800}" dt="2022-07-18T05:02:27.218" v="2638"/>
        <pc:sldMkLst>
          <pc:docMk/>
          <pc:sldMk cId="2185385596" sldId="731"/>
        </pc:sldMkLst>
        <pc:spChg chg="add mod">
          <ac:chgData name="Richard Nicholas" userId="ee7f9edb-fbca-4f48-9b77-f61c077cef28" providerId="ADAL" clId="{ECBBC6CC-0309-4598-824D-8CA78AB76800}" dt="2022-07-18T05:01:26.256" v="2627" actId="1076"/>
          <ac:spMkLst>
            <pc:docMk/>
            <pc:sldMk cId="2185385596" sldId="731"/>
            <ac:spMk id="3" creationId="{39360F3B-011E-401A-B26E-48E64D24E764}"/>
          </ac:spMkLst>
        </pc:spChg>
        <pc:spChg chg="add del mod">
          <ac:chgData name="Richard Nicholas" userId="ee7f9edb-fbca-4f48-9b77-f61c077cef28" providerId="ADAL" clId="{ECBBC6CC-0309-4598-824D-8CA78AB76800}" dt="2022-07-18T04:53:08.664" v="2398" actId="478"/>
          <ac:spMkLst>
            <pc:docMk/>
            <pc:sldMk cId="2185385596" sldId="731"/>
            <ac:spMk id="4" creationId="{9E1B9E6D-0DE5-4845-9889-5CE146D7FBE3}"/>
          </ac:spMkLst>
        </pc:spChg>
        <pc:spChg chg="add mod">
          <ac:chgData name="Richard Nicholas" userId="ee7f9edb-fbca-4f48-9b77-f61c077cef28" providerId="ADAL" clId="{ECBBC6CC-0309-4598-824D-8CA78AB76800}" dt="2022-07-18T05:01:34.303" v="2628" actId="1076"/>
          <ac:spMkLst>
            <pc:docMk/>
            <pc:sldMk cId="2185385596" sldId="731"/>
            <ac:spMk id="5" creationId="{44AAA4D0-9D84-41D0-8F8E-1488B0C01DA2}"/>
          </ac:spMkLst>
        </pc:spChg>
        <pc:spChg chg="add mod">
          <ac:chgData name="Richard Nicholas" userId="ee7f9edb-fbca-4f48-9b77-f61c077cef28" providerId="ADAL" clId="{ECBBC6CC-0309-4598-824D-8CA78AB76800}" dt="2022-07-18T05:01:14.876" v="2626" actId="2711"/>
          <ac:spMkLst>
            <pc:docMk/>
            <pc:sldMk cId="2185385596" sldId="731"/>
            <ac:spMk id="6" creationId="{09B1D3AE-EC5F-4078-88B2-DF2F351977CD}"/>
          </ac:spMkLst>
        </pc:spChg>
        <pc:spChg chg="add del mod">
          <ac:chgData name="Richard Nicholas" userId="ee7f9edb-fbca-4f48-9b77-f61c077cef28" providerId="ADAL" clId="{ECBBC6CC-0309-4598-824D-8CA78AB76800}" dt="2022-07-18T04:58:15.872" v="2574" actId="478"/>
          <ac:spMkLst>
            <pc:docMk/>
            <pc:sldMk cId="2185385596" sldId="731"/>
            <ac:spMk id="7" creationId="{3580375C-FBA8-4781-9B24-7E7B8D0AA0C9}"/>
          </ac:spMkLst>
        </pc:spChg>
        <pc:graphicFrameChg chg="add mod modGraphic">
          <ac:chgData name="Richard Nicholas" userId="ee7f9edb-fbca-4f48-9b77-f61c077cef28" providerId="ADAL" clId="{ECBBC6CC-0309-4598-824D-8CA78AB76800}" dt="2022-07-18T04:53:50.814" v="2412" actId="20577"/>
          <ac:graphicFrameMkLst>
            <pc:docMk/>
            <pc:sldMk cId="2185385596" sldId="731"/>
            <ac:graphicFrameMk id="2" creationId="{179A38B1-DF67-4081-B79F-197AB901AC16}"/>
          </ac:graphicFrameMkLst>
        </pc:graphicFrameChg>
      </pc:sldChg>
      <pc:sldChg chg="addSp delSp modSp add setBg modAnim">
        <pc:chgData name="Richard Nicholas" userId="ee7f9edb-fbca-4f48-9b77-f61c077cef28" providerId="ADAL" clId="{ECBBC6CC-0309-4598-824D-8CA78AB76800}" dt="2022-07-19T02:36:16.890" v="5860" actId="1038"/>
        <pc:sldMkLst>
          <pc:docMk/>
          <pc:sldMk cId="3572757958" sldId="732"/>
        </pc:sldMkLst>
        <pc:spChg chg="add del mod">
          <ac:chgData name="Richard Nicholas" userId="ee7f9edb-fbca-4f48-9b77-f61c077cef28" providerId="ADAL" clId="{ECBBC6CC-0309-4598-824D-8CA78AB76800}" dt="2022-07-18T05:32:28.003" v="3067" actId="478"/>
          <ac:spMkLst>
            <pc:docMk/>
            <pc:sldMk cId="3572757958" sldId="732"/>
            <ac:spMk id="2" creationId="{7BB51A52-FA39-4EBA-B917-B576F595B1DF}"/>
          </ac:spMkLst>
        </pc:spChg>
        <pc:spChg chg="add mod">
          <ac:chgData name="Richard Nicholas" userId="ee7f9edb-fbca-4f48-9b77-f61c077cef28" providerId="ADAL" clId="{ECBBC6CC-0309-4598-824D-8CA78AB76800}" dt="2022-07-19T02:36:12.326" v="5857" actId="20577"/>
          <ac:spMkLst>
            <pc:docMk/>
            <pc:sldMk cId="3572757958" sldId="732"/>
            <ac:spMk id="3" creationId="{87B123DE-CAD8-4C28-9A7B-48C8B02C2383}"/>
          </ac:spMkLst>
        </pc:spChg>
        <pc:spChg chg="add mod">
          <ac:chgData name="Richard Nicholas" userId="ee7f9edb-fbca-4f48-9b77-f61c077cef28" providerId="ADAL" clId="{ECBBC6CC-0309-4598-824D-8CA78AB76800}" dt="2022-07-19T02:03:51.041" v="4677" actId="20577"/>
          <ac:spMkLst>
            <pc:docMk/>
            <pc:sldMk cId="3572757958" sldId="732"/>
            <ac:spMk id="4" creationId="{21EFF68E-510E-4A90-8F63-43BECA91776B}"/>
          </ac:spMkLst>
        </pc:spChg>
        <pc:spChg chg="add mod">
          <ac:chgData name="Richard Nicholas" userId="ee7f9edb-fbca-4f48-9b77-f61c077cef28" providerId="ADAL" clId="{ECBBC6CC-0309-4598-824D-8CA78AB76800}" dt="2022-07-18T05:39:57.886" v="3220" actId="1076"/>
          <ac:spMkLst>
            <pc:docMk/>
            <pc:sldMk cId="3572757958" sldId="732"/>
            <ac:spMk id="5" creationId="{A9237853-6D38-4392-BAEF-E618A70BDCF4}"/>
          </ac:spMkLst>
        </pc:spChg>
        <pc:spChg chg="add mod">
          <ac:chgData name="Richard Nicholas" userId="ee7f9edb-fbca-4f48-9b77-f61c077cef28" providerId="ADAL" clId="{ECBBC6CC-0309-4598-824D-8CA78AB76800}" dt="2022-07-18T05:39:40.644" v="3211" actId="1035"/>
          <ac:spMkLst>
            <pc:docMk/>
            <pc:sldMk cId="3572757958" sldId="732"/>
            <ac:spMk id="6" creationId="{F0128D7F-D0E7-4375-AC11-7551972B213A}"/>
          </ac:spMkLst>
        </pc:spChg>
        <pc:spChg chg="add mod">
          <ac:chgData name="Richard Nicholas" userId="ee7f9edb-fbca-4f48-9b77-f61c077cef28" providerId="ADAL" clId="{ECBBC6CC-0309-4598-824D-8CA78AB76800}" dt="2022-07-18T05:40:19.242" v="3228" actId="1037"/>
          <ac:spMkLst>
            <pc:docMk/>
            <pc:sldMk cId="3572757958" sldId="732"/>
            <ac:spMk id="7" creationId="{98E3E94F-75F8-48E2-8BD6-5BFDEFBCA1AB}"/>
          </ac:spMkLst>
        </pc:spChg>
        <pc:spChg chg="add mod">
          <ac:chgData name="Richard Nicholas" userId="ee7f9edb-fbca-4f48-9b77-f61c077cef28" providerId="ADAL" clId="{ECBBC6CC-0309-4598-824D-8CA78AB76800}" dt="2022-07-19T02:36:16.890" v="5860" actId="1038"/>
          <ac:spMkLst>
            <pc:docMk/>
            <pc:sldMk cId="3572757958" sldId="732"/>
            <ac:spMk id="8" creationId="{EF382CD5-2747-4CF8-B7FD-2814A1A9847C}"/>
          </ac:spMkLst>
        </pc:spChg>
      </pc:sldChg>
      <pc:sldChg chg="addSp delSp modSp">
        <pc:chgData name="Richard Nicholas" userId="ee7f9edb-fbca-4f48-9b77-f61c077cef28" providerId="ADAL" clId="{ECBBC6CC-0309-4598-824D-8CA78AB76800}" dt="2022-07-19T03:23:10.155" v="6958" actId="20577"/>
        <pc:sldMkLst>
          <pc:docMk/>
          <pc:sldMk cId="771757486" sldId="733"/>
        </pc:sldMkLst>
        <pc:spChg chg="add del mod">
          <ac:chgData name="Richard Nicholas" userId="ee7f9edb-fbca-4f48-9b77-f61c077cef28" providerId="ADAL" clId="{ECBBC6CC-0309-4598-824D-8CA78AB76800}" dt="2022-07-19T03:23:10.155" v="6958" actId="20577"/>
          <ac:spMkLst>
            <pc:docMk/>
            <pc:sldMk cId="771757486" sldId="733"/>
            <ac:spMk id="3" creationId="{00000000-0000-0000-0000-000000000000}"/>
          </ac:spMkLst>
        </pc:spChg>
        <pc:spChg chg="add del mod">
          <ac:chgData name="Richard Nicholas" userId="ee7f9edb-fbca-4f48-9b77-f61c077cef28" providerId="ADAL" clId="{ECBBC6CC-0309-4598-824D-8CA78AB76800}" dt="2022-07-18T05:34:00.184" v="3086"/>
          <ac:spMkLst>
            <pc:docMk/>
            <pc:sldMk cId="771757486" sldId="733"/>
            <ac:spMk id="4" creationId="{73FAFF6A-03E8-4A82-B109-51F28ADBB3DC}"/>
          </ac:spMkLst>
        </pc:spChg>
        <pc:spChg chg="add del mod">
          <ac:chgData name="Richard Nicholas" userId="ee7f9edb-fbca-4f48-9b77-f61c077cef28" providerId="ADAL" clId="{ECBBC6CC-0309-4598-824D-8CA78AB76800}" dt="2022-07-18T05:34:00.184" v="3086"/>
          <ac:spMkLst>
            <pc:docMk/>
            <pc:sldMk cId="771757486" sldId="733"/>
            <ac:spMk id="5" creationId="{862D062A-0AAD-4DE1-8575-E4B3549855BB}"/>
          </ac:spMkLst>
        </pc:spChg>
        <pc:spChg chg="mod">
          <ac:chgData name="Richard Nicholas" userId="ee7f9edb-fbca-4f48-9b77-f61c077cef28" providerId="ADAL" clId="{ECBBC6CC-0309-4598-824D-8CA78AB76800}" dt="2022-07-18T05:53:25.399" v="3442" actId="20577"/>
          <ac:spMkLst>
            <pc:docMk/>
            <pc:sldMk cId="771757486" sldId="733"/>
            <ac:spMk id="7" creationId="{00000000-0000-0000-0000-000000000000}"/>
          </ac:spMkLst>
        </pc:spChg>
        <pc:spChg chg="add del mod">
          <ac:chgData name="Richard Nicholas" userId="ee7f9edb-fbca-4f48-9b77-f61c077cef28" providerId="ADAL" clId="{ECBBC6CC-0309-4598-824D-8CA78AB76800}" dt="2022-07-18T05:45:33.190" v="3283" actId="478"/>
          <ac:spMkLst>
            <pc:docMk/>
            <pc:sldMk cId="771757486" sldId="733"/>
            <ac:spMk id="9" creationId="{D8DE5863-1697-4AB9-AE0A-FF736BB7773A}"/>
          </ac:spMkLst>
        </pc:spChg>
        <pc:spChg chg="add del mod">
          <ac:chgData name="Richard Nicholas" userId="ee7f9edb-fbca-4f48-9b77-f61c077cef28" providerId="ADAL" clId="{ECBBC6CC-0309-4598-824D-8CA78AB76800}" dt="2022-07-18T05:34:00.184" v="3086"/>
          <ac:spMkLst>
            <pc:docMk/>
            <pc:sldMk cId="771757486" sldId="733"/>
            <ac:spMk id="11" creationId="{C27E33AD-A3EA-4F9C-8B94-4F7CAFD4EEA2}"/>
          </ac:spMkLst>
        </pc:spChg>
        <pc:spChg chg="add del mod">
          <ac:chgData name="Richard Nicholas" userId="ee7f9edb-fbca-4f48-9b77-f61c077cef28" providerId="ADAL" clId="{ECBBC6CC-0309-4598-824D-8CA78AB76800}" dt="2022-07-18T05:44:57.125" v="3277" actId="478"/>
          <ac:spMkLst>
            <pc:docMk/>
            <pc:sldMk cId="771757486" sldId="733"/>
            <ac:spMk id="12" creationId="{571459B8-416A-4765-AC6F-AED47A6216A7}"/>
          </ac:spMkLst>
        </pc:spChg>
        <pc:spChg chg="add del mod">
          <ac:chgData name="Richard Nicholas" userId="ee7f9edb-fbca-4f48-9b77-f61c077cef28" providerId="ADAL" clId="{ECBBC6CC-0309-4598-824D-8CA78AB76800}" dt="2022-07-18T05:45:01.078" v="3278" actId="478"/>
          <ac:spMkLst>
            <pc:docMk/>
            <pc:sldMk cId="771757486" sldId="733"/>
            <ac:spMk id="13" creationId="{3FF9A90B-A801-4852-9A69-51C15FC60B1D}"/>
          </ac:spMkLst>
        </pc:spChg>
        <pc:spChg chg="add del mod">
          <ac:chgData name="Richard Nicholas" userId="ee7f9edb-fbca-4f48-9b77-f61c077cef28" providerId="ADAL" clId="{ECBBC6CC-0309-4598-824D-8CA78AB76800}" dt="2022-07-18T05:30:46.779" v="3014"/>
          <ac:spMkLst>
            <pc:docMk/>
            <pc:sldMk cId="771757486" sldId="733"/>
            <ac:spMk id="14" creationId="{AF6FBF83-D0B8-46F0-A041-1FAE7AC45A3A}"/>
          </ac:spMkLst>
        </pc:spChg>
        <pc:spChg chg="add del mod">
          <ac:chgData name="Richard Nicholas" userId="ee7f9edb-fbca-4f48-9b77-f61c077cef28" providerId="ADAL" clId="{ECBBC6CC-0309-4598-824D-8CA78AB76800}" dt="2022-07-18T05:45:38.275" v="3284" actId="478"/>
          <ac:spMkLst>
            <pc:docMk/>
            <pc:sldMk cId="771757486" sldId="733"/>
            <ac:spMk id="15" creationId="{239E36F4-A04B-4193-8057-4607210271FC}"/>
          </ac:spMkLst>
        </pc:spChg>
        <pc:spChg chg="add del mod">
          <ac:chgData name="Richard Nicholas" userId="ee7f9edb-fbca-4f48-9b77-f61c077cef28" providerId="ADAL" clId="{ECBBC6CC-0309-4598-824D-8CA78AB76800}" dt="2022-07-18T05:45:30.760" v="3282" actId="478"/>
          <ac:spMkLst>
            <pc:docMk/>
            <pc:sldMk cId="771757486" sldId="733"/>
            <ac:spMk id="17" creationId="{D80E5012-FE2E-4A6B-9D62-A6D152E8218E}"/>
          </ac:spMkLst>
        </pc:spChg>
        <pc:graphicFrameChg chg="del">
          <ac:chgData name="Richard Nicholas" userId="ee7f9edb-fbca-4f48-9b77-f61c077cef28" providerId="ADAL" clId="{ECBBC6CC-0309-4598-824D-8CA78AB76800}" dt="2022-07-18T05:24:45.434" v="2885" actId="478"/>
          <ac:graphicFrameMkLst>
            <pc:docMk/>
            <pc:sldMk cId="771757486" sldId="733"/>
            <ac:graphicFrameMk id="2" creationId="{32B04C8A-D1E1-4BFB-91CF-F02C9108B7DB}"/>
          </ac:graphicFrameMkLst>
        </pc:graphicFrameChg>
      </pc:sldChg>
      <pc:sldChg chg="modSp">
        <pc:chgData name="Richard Nicholas" userId="ee7f9edb-fbca-4f48-9b77-f61c077cef28" providerId="ADAL" clId="{ECBBC6CC-0309-4598-824D-8CA78AB76800}" dt="2022-07-18T06:24:53.091" v="4203" actId="20577"/>
        <pc:sldMkLst>
          <pc:docMk/>
          <pc:sldMk cId="3364213925" sldId="739"/>
        </pc:sldMkLst>
        <pc:spChg chg="mod">
          <ac:chgData name="Richard Nicholas" userId="ee7f9edb-fbca-4f48-9b77-f61c077cef28" providerId="ADAL" clId="{ECBBC6CC-0309-4598-824D-8CA78AB76800}" dt="2022-07-18T06:24:53.091" v="4203" actId="20577"/>
          <ac:spMkLst>
            <pc:docMk/>
            <pc:sldMk cId="3364213925" sldId="739"/>
            <ac:spMk id="4" creationId="{00000000-0000-0000-0000-000000000000}"/>
          </ac:spMkLst>
        </pc:spChg>
      </pc:sldChg>
      <pc:sldChg chg="delSp modSp modAnim">
        <pc:chgData name="Richard Nicholas" userId="ee7f9edb-fbca-4f48-9b77-f61c077cef28" providerId="ADAL" clId="{ECBBC6CC-0309-4598-824D-8CA78AB76800}" dt="2022-07-19T06:19:33.986" v="9569" actId="20577"/>
        <pc:sldMkLst>
          <pc:docMk/>
          <pc:sldMk cId="3395529105" sldId="741"/>
        </pc:sldMkLst>
        <pc:spChg chg="mod">
          <ac:chgData name="Richard Nicholas" userId="ee7f9edb-fbca-4f48-9b77-f61c077cef28" providerId="ADAL" clId="{ECBBC6CC-0309-4598-824D-8CA78AB76800}" dt="2022-07-19T06:19:33.986" v="9569" actId="20577"/>
          <ac:spMkLst>
            <pc:docMk/>
            <pc:sldMk cId="3395529105" sldId="741"/>
            <ac:spMk id="3" creationId="{00000000-0000-0000-0000-000000000000}"/>
          </ac:spMkLst>
        </pc:spChg>
        <pc:grpChg chg="del">
          <ac:chgData name="Richard Nicholas" userId="ee7f9edb-fbca-4f48-9b77-f61c077cef28" providerId="ADAL" clId="{ECBBC6CC-0309-4598-824D-8CA78AB76800}" dt="2022-07-19T02:51:59.655" v="5941" actId="478"/>
          <ac:grpSpMkLst>
            <pc:docMk/>
            <pc:sldMk cId="3395529105" sldId="741"/>
            <ac:grpSpMk id="6" creationId="{00000000-0000-0000-0000-000000000000}"/>
          </ac:grpSpMkLst>
        </pc:grpChg>
        <pc:picChg chg="del">
          <ac:chgData name="Richard Nicholas" userId="ee7f9edb-fbca-4f48-9b77-f61c077cef28" providerId="ADAL" clId="{ECBBC6CC-0309-4598-824D-8CA78AB76800}" dt="2022-07-19T02:52:01.613" v="5942" actId="478"/>
          <ac:picMkLst>
            <pc:docMk/>
            <pc:sldMk cId="3395529105" sldId="741"/>
            <ac:picMk id="10" creationId="{00000000-0000-0000-0000-000000000000}"/>
          </ac:picMkLst>
        </pc:picChg>
      </pc:sldChg>
      <pc:sldChg chg="modSp">
        <pc:chgData name="Richard Nicholas" userId="ee7f9edb-fbca-4f48-9b77-f61c077cef28" providerId="ADAL" clId="{ECBBC6CC-0309-4598-824D-8CA78AB76800}" dt="2022-07-18T08:01:45.446" v="4642" actId="20577"/>
        <pc:sldMkLst>
          <pc:docMk/>
          <pc:sldMk cId="790016900" sldId="742"/>
        </pc:sldMkLst>
        <pc:spChg chg="mod">
          <ac:chgData name="Richard Nicholas" userId="ee7f9edb-fbca-4f48-9b77-f61c077cef28" providerId="ADAL" clId="{ECBBC6CC-0309-4598-824D-8CA78AB76800}" dt="2022-07-18T08:01:45.446" v="4642" actId="20577"/>
          <ac:spMkLst>
            <pc:docMk/>
            <pc:sldMk cId="790016900" sldId="742"/>
            <ac:spMk id="4" creationId="{00000000-0000-0000-0000-000000000000}"/>
          </ac:spMkLst>
        </pc:spChg>
      </pc:sldChg>
      <pc:sldChg chg="modSp">
        <pc:chgData name="Richard Nicholas" userId="ee7f9edb-fbca-4f48-9b77-f61c077cef28" providerId="ADAL" clId="{ECBBC6CC-0309-4598-824D-8CA78AB76800}" dt="2022-07-19T06:17:46.307" v="9528" actId="113"/>
        <pc:sldMkLst>
          <pc:docMk/>
          <pc:sldMk cId="691241043" sldId="743"/>
        </pc:sldMkLst>
        <pc:spChg chg="mod">
          <ac:chgData name="Richard Nicholas" userId="ee7f9edb-fbca-4f48-9b77-f61c077cef28" providerId="ADAL" clId="{ECBBC6CC-0309-4598-824D-8CA78AB76800}" dt="2022-07-19T06:17:46.307" v="9528" actId="113"/>
          <ac:spMkLst>
            <pc:docMk/>
            <pc:sldMk cId="691241043" sldId="743"/>
            <ac:spMk id="3" creationId="{00000000-0000-0000-0000-000000000000}"/>
          </ac:spMkLst>
        </pc:spChg>
        <pc:spChg chg="mod">
          <ac:chgData name="Richard Nicholas" userId="ee7f9edb-fbca-4f48-9b77-f61c077cef28" providerId="ADAL" clId="{ECBBC6CC-0309-4598-824D-8CA78AB76800}" dt="2022-07-19T02:11:02.204" v="4760" actId="20577"/>
          <ac:spMkLst>
            <pc:docMk/>
            <pc:sldMk cId="691241043" sldId="743"/>
            <ac:spMk id="7" creationId="{00000000-0000-0000-0000-000000000000}"/>
          </ac:spMkLst>
        </pc:spChg>
      </pc:sldChg>
      <pc:sldChg chg="addSp delSp modSp modAnim">
        <pc:chgData name="Richard Nicholas" userId="ee7f9edb-fbca-4f48-9b77-f61c077cef28" providerId="ADAL" clId="{ECBBC6CC-0309-4598-824D-8CA78AB76800}" dt="2022-07-19T06:18:50.113" v="9558" actId="20577"/>
        <pc:sldMkLst>
          <pc:docMk/>
          <pc:sldMk cId="1170636281" sldId="744"/>
        </pc:sldMkLst>
        <pc:spChg chg="mod">
          <ac:chgData name="Richard Nicholas" userId="ee7f9edb-fbca-4f48-9b77-f61c077cef28" providerId="ADAL" clId="{ECBBC6CC-0309-4598-824D-8CA78AB76800}" dt="2022-07-19T06:10:11.658" v="9510" actId="20577"/>
          <ac:spMkLst>
            <pc:docMk/>
            <pc:sldMk cId="1170636281" sldId="744"/>
            <ac:spMk id="3" creationId="{00000000-0000-0000-0000-000000000000}"/>
          </ac:spMkLst>
        </pc:spChg>
        <pc:spChg chg="add mod">
          <ac:chgData name="Richard Nicholas" userId="ee7f9edb-fbca-4f48-9b77-f61c077cef28" providerId="ADAL" clId="{ECBBC6CC-0309-4598-824D-8CA78AB76800}" dt="2022-07-19T06:09:33.059" v="9456" actId="14100"/>
          <ac:spMkLst>
            <pc:docMk/>
            <pc:sldMk cId="1170636281" sldId="744"/>
            <ac:spMk id="9" creationId="{988E2ED7-57F3-4F49-A492-018884D21837}"/>
          </ac:spMkLst>
        </pc:spChg>
        <pc:spChg chg="add mod">
          <ac:chgData name="Richard Nicholas" userId="ee7f9edb-fbca-4f48-9b77-f61c077cef28" providerId="ADAL" clId="{ECBBC6CC-0309-4598-824D-8CA78AB76800}" dt="2022-07-19T06:18:50.113" v="9558" actId="20577"/>
          <ac:spMkLst>
            <pc:docMk/>
            <pc:sldMk cId="1170636281" sldId="744"/>
            <ac:spMk id="11" creationId="{F4FD84CF-4CA6-4E62-899B-A17FC4305B15}"/>
          </ac:spMkLst>
        </pc:spChg>
        <pc:grpChg chg="del">
          <ac:chgData name="Richard Nicholas" userId="ee7f9edb-fbca-4f48-9b77-f61c077cef28" providerId="ADAL" clId="{ECBBC6CC-0309-4598-824D-8CA78AB76800}" dt="2022-07-19T02:15:00.858" v="5027" actId="478"/>
          <ac:grpSpMkLst>
            <pc:docMk/>
            <pc:sldMk cId="1170636281" sldId="744"/>
            <ac:grpSpMk id="6" creationId="{00000000-0000-0000-0000-000000000000}"/>
          </ac:grpSpMkLst>
        </pc:grpChg>
        <pc:picChg chg="del">
          <ac:chgData name="Richard Nicholas" userId="ee7f9edb-fbca-4f48-9b77-f61c077cef28" providerId="ADAL" clId="{ECBBC6CC-0309-4598-824D-8CA78AB76800}" dt="2022-07-19T02:15:02.980" v="5028" actId="478"/>
          <ac:picMkLst>
            <pc:docMk/>
            <pc:sldMk cId="1170636281" sldId="744"/>
            <ac:picMk id="10" creationId="{00000000-0000-0000-0000-000000000000}"/>
          </ac:picMkLst>
        </pc:picChg>
      </pc:sldChg>
      <pc:sldChg chg="addSp modSp modAnim">
        <pc:chgData name="Richard Nicholas" userId="ee7f9edb-fbca-4f48-9b77-f61c077cef28" providerId="ADAL" clId="{ECBBC6CC-0309-4598-824D-8CA78AB76800}" dt="2022-07-19T05:33:06.094" v="8125"/>
        <pc:sldMkLst>
          <pc:docMk/>
          <pc:sldMk cId="2704167967" sldId="747"/>
        </pc:sldMkLst>
        <pc:spChg chg="add mod">
          <ac:chgData name="Richard Nicholas" userId="ee7f9edb-fbca-4f48-9b77-f61c077cef28" providerId="ADAL" clId="{ECBBC6CC-0309-4598-824D-8CA78AB76800}" dt="2022-07-19T05:32:52.326" v="8123" actId="1076"/>
          <ac:spMkLst>
            <pc:docMk/>
            <pc:sldMk cId="2704167967" sldId="747"/>
            <ac:spMk id="2" creationId="{98B1024A-11B2-43A9-B693-E54E5D4DF93D}"/>
          </ac:spMkLst>
        </pc:spChg>
        <pc:spChg chg="mod">
          <ac:chgData name="Richard Nicholas" userId="ee7f9edb-fbca-4f48-9b77-f61c077cef28" providerId="ADAL" clId="{ECBBC6CC-0309-4598-824D-8CA78AB76800}" dt="2022-07-19T05:31:19.019" v="8032" actId="255"/>
          <ac:spMkLst>
            <pc:docMk/>
            <pc:sldMk cId="2704167967" sldId="747"/>
            <ac:spMk id="3" creationId="{00000000-0000-0000-0000-000000000000}"/>
          </ac:spMkLst>
        </pc:spChg>
        <pc:spChg chg="mod">
          <ac:chgData name="Richard Nicholas" userId="ee7f9edb-fbca-4f48-9b77-f61c077cef28" providerId="ADAL" clId="{ECBBC6CC-0309-4598-824D-8CA78AB76800}" dt="2022-07-19T02:51:48.463" v="5940" actId="20577"/>
          <ac:spMkLst>
            <pc:docMk/>
            <pc:sldMk cId="2704167967" sldId="747"/>
            <ac:spMk id="7" creationId="{00000000-0000-0000-0000-000000000000}"/>
          </ac:spMkLst>
        </pc:spChg>
      </pc:sldChg>
      <pc:sldChg chg="modSp">
        <pc:chgData name="Richard Nicholas" userId="ee7f9edb-fbca-4f48-9b77-f61c077cef28" providerId="ADAL" clId="{ECBBC6CC-0309-4598-824D-8CA78AB76800}" dt="2022-07-19T04:59:54.231" v="7309" actId="113"/>
        <pc:sldMkLst>
          <pc:docMk/>
          <pc:sldMk cId="995643647" sldId="749"/>
        </pc:sldMkLst>
        <pc:spChg chg="mod">
          <ac:chgData name="Richard Nicholas" userId="ee7f9edb-fbca-4f48-9b77-f61c077cef28" providerId="ADAL" clId="{ECBBC6CC-0309-4598-824D-8CA78AB76800}" dt="2022-07-19T04:59:54.231" v="7309" actId="113"/>
          <ac:spMkLst>
            <pc:docMk/>
            <pc:sldMk cId="995643647" sldId="749"/>
            <ac:spMk id="3" creationId="{00000000-0000-0000-0000-000000000000}"/>
          </ac:spMkLst>
        </pc:spChg>
        <pc:spChg chg="mod">
          <ac:chgData name="Richard Nicholas" userId="ee7f9edb-fbca-4f48-9b77-f61c077cef28" providerId="ADAL" clId="{ECBBC6CC-0309-4598-824D-8CA78AB76800}" dt="2022-07-19T02:52:25.246" v="5946" actId="20577"/>
          <ac:spMkLst>
            <pc:docMk/>
            <pc:sldMk cId="995643647" sldId="749"/>
            <ac:spMk id="7" creationId="{00000000-0000-0000-0000-000000000000}"/>
          </ac:spMkLst>
        </pc:spChg>
      </pc:sldChg>
      <pc:sldChg chg="addSp modSp modAnim">
        <pc:chgData name="Richard Nicholas" userId="ee7f9edb-fbca-4f48-9b77-f61c077cef28" providerId="ADAL" clId="{ECBBC6CC-0309-4598-824D-8CA78AB76800}" dt="2022-07-19T05:23:59.070" v="7837" actId="207"/>
        <pc:sldMkLst>
          <pc:docMk/>
          <pc:sldMk cId="4082576037" sldId="751"/>
        </pc:sldMkLst>
        <pc:spChg chg="mod">
          <ac:chgData name="Richard Nicholas" userId="ee7f9edb-fbca-4f48-9b77-f61c077cef28" providerId="ADAL" clId="{ECBBC6CC-0309-4598-824D-8CA78AB76800}" dt="2022-07-19T05:23:59.070" v="7837" actId="207"/>
          <ac:spMkLst>
            <pc:docMk/>
            <pc:sldMk cId="4082576037" sldId="751"/>
            <ac:spMk id="3" creationId="{00000000-0000-0000-0000-000000000000}"/>
          </ac:spMkLst>
        </pc:spChg>
        <pc:spChg chg="add mod">
          <ac:chgData name="Richard Nicholas" userId="ee7f9edb-fbca-4f48-9b77-f61c077cef28" providerId="ADAL" clId="{ECBBC6CC-0309-4598-824D-8CA78AB76800}" dt="2022-07-19T05:23:10.007" v="7831" actId="1076"/>
          <ac:spMkLst>
            <pc:docMk/>
            <pc:sldMk cId="4082576037" sldId="751"/>
            <ac:spMk id="4" creationId="{D5534C32-4D51-4176-8154-1E64F3914A10}"/>
          </ac:spMkLst>
        </pc:spChg>
        <pc:spChg chg="add mod">
          <ac:chgData name="Richard Nicholas" userId="ee7f9edb-fbca-4f48-9b77-f61c077cef28" providerId="ADAL" clId="{ECBBC6CC-0309-4598-824D-8CA78AB76800}" dt="2022-07-19T05:23:10.007" v="7831" actId="1076"/>
          <ac:spMkLst>
            <pc:docMk/>
            <pc:sldMk cId="4082576037" sldId="751"/>
            <ac:spMk id="5" creationId="{593A340A-62D6-4D2B-9FE8-AE73F0FE67CE}"/>
          </ac:spMkLst>
        </pc:spChg>
        <pc:spChg chg="add mod">
          <ac:chgData name="Richard Nicholas" userId="ee7f9edb-fbca-4f48-9b77-f61c077cef28" providerId="ADAL" clId="{ECBBC6CC-0309-4598-824D-8CA78AB76800}" dt="2022-07-19T05:23:03.639" v="7829" actId="207"/>
          <ac:spMkLst>
            <pc:docMk/>
            <pc:sldMk cId="4082576037" sldId="751"/>
            <ac:spMk id="6" creationId="{981CD59F-3500-4D7E-93EE-C2911A87EEA8}"/>
          </ac:spMkLst>
        </pc:spChg>
      </pc:sldChg>
      <pc:sldChg chg="addSp delSp modSp delAnim modAnim">
        <pc:chgData name="Richard Nicholas" userId="ee7f9edb-fbca-4f48-9b77-f61c077cef28" providerId="ADAL" clId="{ECBBC6CC-0309-4598-824D-8CA78AB76800}" dt="2022-07-19T05:34:38.058" v="8206" actId="20577"/>
        <pc:sldMkLst>
          <pc:docMk/>
          <pc:sldMk cId="1353561231" sldId="752"/>
        </pc:sldMkLst>
        <pc:spChg chg="mod">
          <ac:chgData name="Richard Nicholas" userId="ee7f9edb-fbca-4f48-9b77-f61c077cef28" providerId="ADAL" clId="{ECBBC6CC-0309-4598-824D-8CA78AB76800}" dt="2022-07-19T05:26:29.248" v="7915" actId="20577"/>
          <ac:spMkLst>
            <pc:docMk/>
            <pc:sldMk cId="1353561231" sldId="752"/>
            <ac:spMk id="3" creationId="{00000000-0000-0000-0000-000000000000}"/>
          </ac:spMkLst>
        </pc:spChg>
        <pc:spChg chg="mod">
          <ac:chgData name="Richard Nicholas" userId="ee7f9edb-fbca-4f48-9b77-f61c077cef28" providerId="ADAL" clId="{ECBBC6CC-0309-4598-824D-8CA78AB76800}" dt="2022-07-19T05:27:51.818" v="7988" actId="14100"/>
          <ac:spMkLst>
            <pc:docMk/>
            <pc:sldMk cId="1353561231" sldId="752"/>
            <ac:spMk id="4" creationId="{D5534C32-4D51-4176-8154-1E64F3914A10}"/>
          </ac:spMkLst>
        </pc:spChg>
        <pc:spChg chg="del">
          <ac:chgData name="Richard Nicholas" userId="ee7f9edb-fbca-4f48-9b77-f61c077cef28" providerId="ADAL" clId="{ECBBC6CC-0309-4598-824D-8CA78AB76800}" dt="2022-07-19T05:24:58.210" v="7844" actId="478"/>
          <ac:spMkLst>
            <pc:docMk/>
            <pc:sldMk cId="1353561231" sldId="752"/>
            <ac:spMk id="5" creationId="{593A340A-62D6-4D2B-9FE8-AE73F0FE67CE}"/>
          </ac:spMkLst>
        </pc:spChg>
        <pc:spChg chg="add mod">
          <ac:chgData name="Richard Nicholas" userId="ee7f9edb-fbca-4f48-9b77-f61c077cef28" providerId="ADAL" clId="{ECBBC6CC-0309-4598-824D-8CA78AB76800}" dt="2022-07-19T05:34:38.058" v="8206" actId="20577"/>
          <ac:spMkLst>
            <pc:docMk/>
            <pc:sldMk cId="1353561231" sldId="752"/>
            <ac:spMk id="6" creationId="{12A28D28-014D-4160-88D7-AD248949BA72}"/>
          </ac:spMkLst>
        </pc:spChg>
      </pc:sldChg>
      <pc:sldChg chg="modSp">
        <pc:chgData name="Richard Nicholas" userId="ee7f9edb-fbca-4f48-9b77-f61c077cef28" providerId="ADAL" clId="{ECBBC6CC-0309-4598-824D-8CA78AB76800}" dt="2022-07-19T05:34:56.615" v="8214" actId="20577"/>
        <pc:sldMkLst>
          <pc:docMk/>
          <pc:sldMk cId="1662781707" sldId="753"/>
        </pc:sldMkLst>
        <pc:spChg chg="mod">
          <ac:chgData name="Richard Nicholas" userId="ee7f9edb-fbca-4f48-9b77-f61c077cef28" providerId="ADAL" clId="{ECBBC6CC-0309-4598-824D-8CA78AB76800}" dt="2022-07-19T05:34:56.615" v="8214" actId="20577"/>
          <ac:spMkLst>
            <pc:docMk/>
            <pc:sldMk cId="1662781707" sldId="753"/>
            <ac:spMk id="4" creationId="{00000000-0000-0000-0000-000000000000}"/>
          </ac:spMkLst>
        </pc:spChg>
      </pc:sldChg>
      <pc:sldChg chg="modSp">
        <pc:chgData name="Richard Nicholas" userId="ee7f9edb-fbca-4f48-9b77-f61c077cef28" providerId="ADAL" clId="{ECBBC6CC-0309-4598-824D-8CA78AB76800}" dt="2022-07-19T05:59:32.957" v="8846" actId="20577"/>
        <pc:sldMkLst>
          <pc:docMk/>
          <pc:sldMk cId="98553351" sldId="754"/>
        </pc:sldMkLst>
        <pc:spChg chg="mod">
          <ac:chgData name="Richard Nicholas" userId="ee7f9edb-fbca-4f48-9b77-f61c077cef28" providerId="ADAL" clId="{ECBBC6CC-0309-4598-824D-8CA78AB76800}" dt="2022-07-19T05:58:31.552" v="8841" actId="14100"/>
          <ac:spMkLst>
            <pc:docMk/>
            <pc:sldMk cId="98553351" sldId="754"/>
            <ac:spMk id="3" creationId="{00000000-0000-0000-0000-000000000000}"/>
          </ac:spMkLst>
        </pc:spChg>
        <pc:spChg chg="mod">
          <ac:chgData name="Richard Nicholas" userId="ee7f9edb-fbca-4f48-9b77-f61c077cef28" providerId="ADAL" clId="{ECBBC6CC-0309-4598-824D-8CA78AB76800}" dt="2022-07-19T05:59:32.957" v="8846" actId="20577"/>
          <ac:spMkLst>
            <pc:docMk/>
            <pc:sldMk cId="98553351" sldId="754"/>
            <ac:spMk id="7" creationId="{00000000-0000-0000-0000-000000000000}"/>
          </ac:spMkLst>
        </pc:spChg>
      </pc:sldChg>
      <pc:sldChg chg="modSp">
        <pc:chgData name="Richard Nicholas" userId="ee7f9edb-fbca-4f48-9b77-f61c077cef28" providerId="ADAL" clId="{ECBBC6CC-0309-4598-824D-8CA78AB76800}" dt="2022-07-19T06:05:11.898" v="9405" actId="20577"/>
        <pc:sldMkLst>
          <pc:docMk/>
          <pc:sldMk cId="2542964667" sldId="755"/>
        </pc:sldMkLst>
        <pc:spChg chg="mod">
          <ac:chgData name="Richard Nicholas" userId="ee7f9edb-fbca-4f48-9b77-f61c077cef28" providerId="ADAL" clId="{ECBBC6CC-0309-4598-824D-8CA78AB76800}" dt="2022-07-19T06:05:11.898" v="9405" actId="20577"/>
          <ac:spMkLst>
            <pc:docMk/>
            <pc:sldMk cId="2542964667" sldId="755"/>
            <ac:spMk id="3" creationId="{00000000-0000-0000-0000-000000000000}"/>
          </ac:spMkLst>
        </pc:spChg>
        <pc:spChg chg="mod">
          <ac:chgData name="Richard Nicholas" userId="ee7f9edb-fbca-4f48-9b77-f61c077cef28" providerId="ADAL" clId="{ECBBC6CC-0309-4598-824D-8CA78AB76800}" dt="2022-07-19T05:59:55.185" v="8878" actId="20577"/>
          <ac:spMkLst>
            <pc:docMk/>
            <pc:sldMk cId="2542964667" sldId="755"/>
            <ac:spMk id="7" creationId="{00000000-0000-0000-0000-000000000000}"/>
          </ac:spMkLst>
        </pc:spChg>
      </pc:sldChg>
    </pc:docChg>
  </pc:docChgLst>
  <pc:docChgLst>
    <pc:chgData name="Richard Nicholas" userId="S::zalzrn@nottingham.edu.cn::ee7f9edb-fbca-4f48-9b77-f61c077cef28" providerId="AD" clId="Web-{AAE3B794-4C0F-4523-BB0C-E3519F85CE03}"/>
    <pc:docChg chg="modSld">
      <pc:chgData name="Richard Nicholas" userId="S::zalzrn@nottingham.edu.cn::ee7f9edb-fbca-4f48-9b77-f61c077cef28" providerId="AD" clId="Web-{AAE3B794-4C0F-4523-BB0C-E3519F85CE03}" dt="2022-09-07T02:25:23.270" v="7" actId="20577"/>
      <pc:docMkLst>
        <pc:docMk/>
      </pc:docMkLst>
      <pc:sldChg chg="modSp">
        <pc:chgData name="Richard Nicholas" userId="S::zalzrn@nottingham.edu.cn::ee7f9edb-fbca-4f48-9b77-f61c077cef28" providerId="AD" clId="Web-{AAE3B794-4C0F-4523-BB0C-E3519F85CE03}" dt="2022-09-07T02:24:57.504" v="2" actId="20577"/>
        <pc:sldMkLst>
          <pc:docMk/>
          <pc:sldMk cId="3395529105" sldId="741"/>
        </pc:sldMkLst>
        <pc:spChg chg="mod">
          <ac:chgData name="Richard Nicholas" userId="S::zalzrn@nottingham.edu.cn::ee7f9edb-fbca-4f48-9b77-f61c077cef28" providerId="AD" clId="Web-{AAE3B794-4C0F-4523-BB0C-E3519F85CE03}" dt="2022-09-07T02:24:57.504" v="2" actId="20577"/>
          <ac:spMkLst>
            <pc:docMk/>
            <pc:sldMk cId="3395529105" sldId="741"/>
            <ac:spMk id="3" creationId="{00000000-0000-0000-0000-000000000000}"/>
          </ac:spMkLst>
        </pc:spChg>
      </pc:sldChg>
      <pc:sldChg chg="modSp">
        <pc:chgData name="Richard Nicholas" userId="S::zalzrn@nottingham.edu.cn::ee7f9edb-fbca-4f48-9b77-f61c077cef28" providerId="AD" clId="Web-{AAE3B794-4C0F-4523-BB0C-E3519F85CE03}" dt="2022-09-07T02:25:23.270" v="7" actId="20577"/>
        <pc:sldMkLst>
          <pc:docMk/>
          <pc:sldMk cId="4082576037" sldId="751"/>
        </pc:sldMkLst>
        <pc:spChg chg="mod">
          <ac:chgData name="Richard Nicholas" userId="S::zalzrn@nottingham.edu.cn::ee7f9edb-fbca-4f48-9b77-f61c077cef28" providerId="AD" clId="Web-{AAE3B794-4C0F-4523-BB0C-E3519F85CE03}" dt="2022-09-07T02:25:23.270" v="7" actId="20577"/>
          <ac:spMkLst>
            <pc:docMk/>
            <pc:sldMk cId="4082576037" sldId="751"/>
            <ac:spMk id="3" creationId="{00000000-0000-0000-0000-00000000000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622799" y="0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3FA458E1-5D45-45BA-824A-233F89B2DC5A}" type="datetimeFigureOut">
              <a:rPr lang="en-GB"/>
              <a:pPr>
                <a:defRPr/>
              </a:pPr>
              <a:t>13/01/2025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6456611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622799" y="6456611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5ECE329F-8B73-4538-AD0B-2F5D130DCD94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7111560"/>
      </p:ext>
    </p:extLst>
  </p:cSld>
  <p:clrMap bg1="lt1" tx1="dk1" bg2="lt2" tx2="dk2" accent1="accent1" accent2="accent2" accent3="accent3" accent4="accent4" accent5="accent5" accent6="accent6" hlink="hlink" folHlink="folHlink"/>
  <p:hf sldNum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622799" y="0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290B6622-863A-4BE9-BC94-A31EBED98D3D}" type="datetimeFigureOut">
              <a:rPr lang="en-GB"/>
              <a:pPr>
                <a:defRPr/>
              </a:pPr>
              <a:t>13/01/2025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697163" y="509588"/>
            <a:ext cx="4532312" cy="25495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GB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92665" y="3228896"/>
            <a:ext cx="7941310" cy="30589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6456611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622799" y="6456611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C4051C8F-D56F-4D7F-A4D3-C6F16E2DA686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1265521"/>
      </p:ext>
    </p:extLst>
  </p:cSld>
  <p:clrMap bg1="lt1" tx1="dk1" bg2="lt2" tx2="dk2" accent1="accent1" accent2="accent2" accent3="accent3" accent4="accent4" accent5="accent5" accent6="accent6" hlink="hlink" folHlink="folHlink"/>
  <p:hf sldNum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who.int/news-room/fact-sheets/detail/obesity-and-overweight" TargetMode="External"/><Relationship Id="rId3" Type="http://schemas.openxmlformats.org/officeDocument/2006/relationships/hyperlink" Target="https://nottingham.ebookcentral.proquest.com/patron/WayfShib.aspx?url=https%3a%2f%2fnottingham.ebookcentral.proquest.com%2fpatron%2fAuthentication.aspx%3febcid%3d0802bef77bb448f49d03168a31ddcad1&amp;lid=290&amp;loc=Beta" TargetMode="External"/><Relationship Id="rId7" Type="http://schemas.openxmlformats.org/officeDocument/2006/relationships/hyperlink" Target="https://www.mirror.co.uk/news/health/obesity-linked-twice-many-cancers-32783710?utm_source=mynewsassistant.com&amp;utm_medium=referral&amp;utm_campaign=embedded_search_item_desktop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www.theguardian.com/environment/2022/may/19/environmental-toxins-are-worsening-obesity-pandemic-say-scientists" TargetMode="External"/><Relationship Id="rId5" Type="http://schemas.openxmlformats.org/officeDocument/2006/relationships/hyperlink" Target="https://www.sciencedirect.com/science/article/pii/S1896112624000221?ref=pdf_download&amp;fr=RR-2&amp;rr=9012da386f5ad78f" TargetMode="External"/><Relationship Id="rId4" Type="http://schemas.openxmlformats.org/officeDocument/2006/relationships/hyperlink" Target="https://www-jstor-org.ezproxy.nottingham.edu.cn/stable/pdf/41984128.pdf?refreqid=fastly-default%3A3c206ee11d129cd66bccea87b38d9f4a&amp;ab_segments=&amp;initiator=&amp;acceptTC=1" TargetMode="External"/><Relationship Id="rId9" Type="http://schemas.openxmlformats.org/officeDocument/2006/relationships/hyperlink" Target="https://lwrfitness.com/how-to-cut-down-on-sugar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Source 1 (Book): </a:t>
            </a:r>
            <a:r>
              <a:rPr lang="en-GB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https://nottingham.ebookcentral.proquest.com/patron/WayfShib.aspx?url=https%3a%2f%2fnottingham.ebookcentral.proquest.com%2fpatron%2fAuthentication.aspx%3febcid%3d0802bef77bb448f49d03168a31ddcad1&amp;lid=290&amp;loc=Beta</a:t>
            </a: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Source 2 (old journal article):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4"/>
              </a:rPr>
              <a:t>https://www-jstor-org.ezproxy.nottingham.edu.cn/stable/pdf/41984128.pdf?refreqid=fastly-default%3A3c206ee11d129cd66bccea87b38d9f4a&amp;ab_segments=&amp;initiator=&amp;acceptTC=1</a:t>
            </a: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Source 3 (recent article):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5"/>
              </a:rPr>
              <a:t>https://www.sciencedirect.com/science/article/pii/S1896112624000221?ref=pdf_download&amp;fr=RR-2&amp;rr=9012da386f5ad78f</a:t>
            </a: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Source 4 (the Guardian) – original link may not be accessible: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6"/>
              </a:rPr>
              <a:t>https://www.theguardian.com/environment/2022/may/19/environmental-toxins-are-worsening-obesity-pandemic-say-scientists</a:t>
            </a: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Source 5 (the Mirror) – original link may not be accessible: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7"/>
              </a:rPr>
              <a:t>https://www.mirror.co.uk/news/health/obesity-linked-twice-many-cancers-32783710?utm_source=mynewsassistant.com&amp;utm_medium=referral&amp;utm_campaign=embedded_search_item_desktop</a:t>
            </a: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Source 6 (WHO website):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8"/>
              </a:rPr>
              <a:t>https://www.who.int/news-room/fact-sheets/detail/obesity-and-overweight</a:t>
            </a: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Source 7 (personal website):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9"/>
              </a:rPr>
              <a:t>https://lwrfitness.com/how-to-cut-down-on-sugar/</a:t>
            </a: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endParaRPr lang="en-GB" sz="1050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61817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F30FD-2433-4B0F-A51E-44510448479C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13/01/2025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13050-8465-487B-80C3-37D88081AEB2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90987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F30FD-2433-4B0F-A51E-44510448479C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13/01/2025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13050-8465-487B-80C3-37D88081AEB2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35437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F30FD-2433-4B0F-A51E-44510448479C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13/01/2025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13050-8465-487B-80C3-37D88081AEB2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7173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F30FD-2433-4B0F-A51E-44510448479C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13/01/2025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13050-8465-487B-80C3-37D88081AEB2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63547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F30FD-2433-4B0F-A51E-44510448479C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13/01/2025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13050-8465-487B-80C3-37D88081AEB2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12029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F30FD-2433-4B0F-A51E-44510448479C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13/01/2025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13050-8465-487B-80C3-37D88081AEB2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45122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F30FD-2433-4B0F-A51E-44510448479C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13/01/2025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13050-8465-487B-80C3-37D88081AEB2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93802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1/13/2025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16729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F30FD-2433-4B0F-A51E-44510448479C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13/01/2025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13050-8465-487B-80C3-37D88081AEB2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56383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F30FD-2433-4B0F-A51E-44510448479C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13/01/2025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13050-8465-487B-80C3-37D88081AEB2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10872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F30FD-2433-4B0F-A51E-44510448479C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13/01/2025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13050-8465-487B-80C3-37D88081AEB2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81558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FB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AF30FD-2433-4B0F-A51E-44510448479C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13/01/2025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213050-8465-487B-80C3-37D88081AEB2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83999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2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600056" cy="6858000"/>
          </a:xfrm>
          <a:prstGeom prst="rect">
            <a:avLst/>
          </a:prstGeom>
        </p:spPr>
      </p:pic>
      <p:pic>
        <p:nvPicPr>
          <p:cNvPr id="9221" name="Picture 5" descr="UoN_Primary_Logo_RGB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344" y="116632"/>
            <a:ext cx="1938231" cy="7200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pic>
      <p:sp>
        <p:nvSpPr>
          <p:cNvPr id="8" name="Rectangle 7"/>
          <p:cNvSpPr/>
          <p:nvPr/>
        </p:nvSpPr>
        <p:spPr>
          <a:xfrm>
            <a:off x="7032104" y="1556793"/>
            <a:ext cx="4464496" cy="47146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19000"/>
              </a:lnSpc>
              <a:spcAft>
                <a:spcPts val="600"/>
              </a:spcAft>
            </a:pPr>
            <a:r>
              <a:rPr lang="en-US" sz="3600" b="1" kern="1400" dirty="0">
                <a:solidFill>
                  <a:srgbClr val="002060"/>
                </a:solidFill>
                <a:latin typeface="Verdana" panose="020B0604030504040204" pitchFamily="34" charset="0"/>
              </a:rPr>
              <a:t>Oral Communication Skills B </a:t>
            </a:r>
          </a:p>
          <a:p>
            <a:pPr algn="ctr">
              <a:lnSpc>
                <a:spcPct val="119000"/>
              </a:lnSpc>
              <a:spcAft>
                <a:spcPts val="600"/>
              </a:spcAft>
            </a:pPr>
            <a:r>
              <a:rPr lang="en-US" sz="2400" b="1" kern="1400" dirty="0">
                <a:solidFill>
                  <a:srgbClr val="1B2A6B"/>
                </a:solidFill>
                <a:latin typeface="Verdana" panose="020B0604030504040204" pitchFamily="34" charset="0"/>
              </a:rPr>
              <a:t>(CELEN082)</a:t>
            </a:r>
            <a:endParaRPr lang="en-US" sz="3600" b="1" kern="1400" dirty="0">
              <a:solidFill>
                <a:srgbClr val="1B2A6B"/>
              </a:solidFill>
              <a:latin typeface="Verdana" panose="020B0604030504040204" pitchFamily="34" charset="0"/>
            </a:endParaRPr>
          </a:p>
          <a:p>
            <a:pPr algn="ctr">
              <a:lnSpc>
                <a:spcPct val="119000"/>
              </a:lnSpc>
            </a:pPr>
            <a:endParaRPr lang="en-US" sz="2800" b="1" kern="1400" dirty="0">
              <a:solidFill>
                <a:srgbClr val="1B2A6B"/>
              </a:solidFill>
              <a:latin typeface="Verdana" panose="020B0604030504040204" pitchFamily="34" charset="0"/>
            </a:endParaRPr>
          </a:p>
          <a:p>
            <a:pPr algn="ctr">
              <a:lnSpc>
                <a:spcPct val="119000"/>
              </a:lnSpc>
            </a:pPr>
            <a:endParaRPr lang="en-US" sz="2800" b="1" kern="1400" dirty="0">
              <a:solidFill>
                <a:srgbClr val="1B2A6B"/>
              </a:solidFill>
              <a:latin typeface="Verdana" panose="020B0604030504040204" pitchFamily="34" charset="0"/>
            </a:endParaRPr>
          </a:p>
          <a:p>
            <a:pPr algn="ctr">
              <a:lnSpc>
                <a:spcPct val="119000"/>
              </a:lnSpc>
            </a:pPr>
            <a:r>
              <a:rPr lang="en-US" sz="2800" b="1" kern="1400" dirty="0">
                <a:latin typeface="Verdana" panose="020B0604030504040204" pitchFamily="34" charset="0"/>
              </a:rPr>
              <a:t>Lesson 2.2</a:t>
            </a:r>
            <a:endParaRPr lang="en-US" sz="2800" kern="1400" dirty="0">
              <a:latin typeface="Verdana" panose="020B0604030504040204" pitchFamily="34" charset="0"/>
            </a:endParaRPr>
          </a:p>
          <a:p>
            <a:pPr>
              <a:lnSpc>
                <a:spcPct val="119000"/>
              </a:lnSpc>
              <a:spcAft>
                <a:spcPts val="600"/>
              </a:spcAft>
            </a:pPr>
            <a:r>
              <a:rPr lang="en-US" sz="2800" kern="1400" dirty="0">
                <a:solidFill>
                  <a:srgbClr val="000000"/>
                </a:solidFill>
                <a:latin typeface="Verdana" panose="020B0604030504040204" pitchFamily="34" charset="0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38881216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C306C8A-DBBA-4C2C-5BA0-4CA95AFFED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911" y="180996"/>
            <a:ext cx="4102946" cy="604575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06BE1DC-E56A-4856-AC0F-561CD12CA904}"/>
              </a:ext>
            </a:extLst>
          </p:cNvPr>
          <p:cNvSpPr txBox="1"/>
          <p:nvPr/>
        </p:nvSpPr>
        <p:spPr>
          <a:xfrm>
            <a:off x="7248128" y="986210"/>
            <a:ext cx="4464496" cy="523220"/>
          </a:xfrm>
          <a:prstGeom prst="rect">
            <a:avLst/>
          </a:prstGeom>
          <a:solidFill>
            <a:srgbClr val="FFF8E5"/>
          </a:solidFill>
          <a:ln w="3175">
            <a:solidFill>
              <a:srgbClr val="002060"/>
            </a:solidFill>
            <a:prstDash val="dash"/>
          </a:ln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Journal article</a:t>
            </a:r>
            <a:endParaRPr kumimoji="0" lang="en-GB" sz="28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29D0E3-01A1-4151-9B3F-B64F95F64F3E}"/>
              </a:ext>
            </a:extLst>
          </p:cNvPr>
          <p:cNvSpPr txBox="1"/>
          <p:nvPr/>
        </p:nvSpPr>
        <p:spPr>
          <a:xfrm>
            <a:off x="479376" y="296561"/>
            <a:ext cx="3312367" cy="572596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31D27D8-177A-4FB3-B16E-031977F9CA20}"/>
              </a:ext>
            </a:extLst>
          </p:cNvPr>
          <p:cNvSpPr txBox="1"/>
          <p:nvPr/>
        </p:nvSpPr>
        <p:spPr>
          <a:xfrm>
            <a:off x="7248128" y="1731186"/>
            <a:ext cx="4464496" cy="2246769"/>
          </a:xfrm>
          <a:prstGeom prst="rect">
            <a:avLst/>
          </a:prstGeom>
          <a:solidFill>
            <a:srgbClr val="FFF8E5"/>
          </a:solidFill>
          <a:ln w="3175">
            <a:solidFill>
              <a:srgbClr val="002060"/>
            </a:solidFill>
            <a:prstDash val="dash"/>
          </a:ln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800" b="1" dirty="0"/>
              <a:t>CURRENCY</a:t>
            </a:r>
          </a:p>
          <a:p>
            <a:pPr lvl="0" algn="ctr">
              <a:defRPr/>
            </a:pPr>
            <a:r>
              <a:rPr lang="en-US" sz="2800" b="1" dirty="0"/>
              <a:t>Published in 1967.</a:t>
            </a:r>
          </a:p>
          <a:p>
            <a:pPr lvl="0" algn="ctr">
              <a:defRPr/>
            </a:pPr>
            <a:r>
              <a:rPr lang="en-US" sz="2800" b="1" dirty="0"/>
              <a:t>For the topic of </a:t>
            </a:r>
            <a:r>
              <a:rPr lang="en-US" sz="2800" b="1" i="1" dirty="0"/>
              <a:t>‘obesity’</a:t>
            </a:r>
            <a:r>
              <a:rPr lang="en-US" sz="2800" b="1" dirty="0"/>
              <a:t>, a more recent source can most likely be found.</a:t>
            </a:r>
            <a:endParaRPr lang="en-GB" sz="28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CAB3EB4-7721-421C-BF9C-1830021A3C3C}"/>
              </a:ext>
            </a:extLst>
          </p:cNvPr>
          <p:cNvSpPr txBox="1"/>
          <p:nvPr/>
        </p:nvSpPr>
        <p:spPr>
          <a:xfrm>
            <a:off x="8400256" y="179679"/>
            <a:ext cx="3312368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Source 2</a:t>
            </a:r>
            <a:endParaRPr kumimoji="0" lang="en-GB" sz="32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062C921-917E-486C-A1CB-2B0C1F7C38E6}"/>
              </a:ext>
            </a:extLst>
          </p:cNvPr>
          <p:cNvSpPr/>
          <p:nvPr/>
        </p:nvSpPr>
        <p:spPr>
          <a:xfrm>
            <a:off x="5487690" y="1247605"/>
            <a:ext cx="1407758" cy="24006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000" b="1" dirty="0">
                <a:solidFill>
                  <a:srgbClr val="FF0000"/>
                </a:solidFill>
                <a:sym typeface="Wingdings" panose="05000000000000000000" pitchFamily="2" charset="2"/>
              </a:rPr>
              <a:t></a:t>
            </a:r>
            <a:endParaRPr lang="en-GB" sz="15000" dirty="0">
              <a:solidFill>
                <a:srgbClr val="FF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308BF5-930C-16D6-C922-E01CAB654E82}"/>
              </a:ext>
            </a:extLst>
          </p:cNvPr>
          <p:cNvSpPr txBox="1"/>
          <p:nvPr/>
        </p:nvSpPr>
        <p:spPr>
          <a:xfrm>
            <a:off x="5518961" y="5271936"/>
            <a:ext cx="6440958" cy="1384995"/>
          </a:xfrm>
          <a:prstGeom prst="rect">
            <a:avLst/>
          </a:prstGeom>
          <a:solidFill>
            <a:srgbClr val="EFD8EC"/>
          </a:solidFill>
          <a:ln w="3175">
            <a:solidFill>
              <a:srgbClr val="002060"/>
            </a:solidFill>
            <a:prstDash val="dash"/>
          </a:ln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800" b="1" dirty="0"/>
              <a:t>If you choose to use an older source for your Research Poster, you must be able to justify your choice.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B774F37-447B-0BAA-0CF2-9D832EFD51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711" y="267132"/>
            <a:ext cx="4362218" cy="625739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EA3BCED-5C5A-6D8D-CED6-151C4B74AC27}"/>
              </a:ext>
            </a:extLst>
          </p:cNvPr>
          <p:cNvSpPr txBox="1"/>
          <p:nvPr/>
        </p:nvSpPr>
        <p:spPr>
          <a:xfrm>
            <a:off x="1055440" y="268493"/>
            <a:ext cx="936105" cy="365760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23418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8" grpId="0" animBg="1"/>
      <p:bldP spid="3" grpId="0" animBg="1"/>
      <p:bldP spid="1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1FB199F-0052-0B37-D929-6EB0E18CEF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069" y="206253"/>
            <a:ext cx="4713631" cy="631909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06BE1DC-E56A-4856-AC0F-561CD12CA904}"/>
              </a:ext>
            </a:extLst>
          </p:cNvPr>
          <p:cNvSpPr txBox="1"/>
          <p:nvPr/>
        </p:nvSpPr>
        <p:spPr>
          <a:xfrm>
            <a:off x="6998993" y="884338"/>
            <a:ext cx="4713631" cy="523220"/>
          </a:xfrm>
          <a:prstGeom prst="rect">
            <a:avLst/>
          </a:prstGeom>
          <a:solidFill>
            <a:srgbClr val="FFF8E5"/>
          </a:solidFill>
          <a:ln w="3175">
            <a:solidFill>
              <a:srgbClr val="002060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Journal article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29D0E3-01A1-4151-9B3F-B64F95F64F3E}"/>
              </a:ext>
            </a:extLst>
          </p:cNvPr>
          <p:cNvSpPr txBox="1"/>
          <p:nvPr/>
        </p:nvSpPr>
        <p:spPr>
          <a:xfrm>
            <a:off x="1473662" y="332656"/>
            <a:ext cx="2374444" cy="1005840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31D27D8-177A-4FB3-B16E-031977F9CA20}"/>
              </a:ext>
            </a:extLst>
          </p:cNvPr>
          <p:cNvSpPr txBox="1"/>
          <p:nvPr/>
        </p:nvSpPr>
        <p:spPr>
          <a:xfrm>
            <a:off x="6998993" y="1628840"/>
            <a:ext cx="4713631" cy="1384995"/>
          </a:xfrm>
          <a:prstGeom prst="rect">
            <a:avLst/>
          </a:prstGeom>
          <a:solidFill>
            <a:srgbClr val="FFF8E5"/>
          </a:solidFill>
          <a:ln w="3175">
            <a:solidFill>
              <a:srgbClr val="002060"/>
            </a:solidFill>
            <a:prstDash val="dash"/>
          </a:ln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AUTHORITY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Authors’ workplaces suggest expert knowledge</a:t>
            </a:r>
            <a:endParaRPr kumimoji="0" lang="en-GB" sz="28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457BC02-EC44-40AE-8A89-2EBF74DDCA1F}"/>
              </a:ext>
            </a:extLst>
          </p:cNvPr>
          <p:cNvSpPr txBox="1"/>
          <p:nvPr/>
        </p:nvSpPr>
        <p:spPr>
          <a:xfrm>
            <a:off x="6998992" y="3183421"/>
            <a:ext cx="4713631" cy="954107"/>
          </a:xfrm>
          <a:prstGeom prst="rect">
            <a:avLst/>
          </a:prstGeom>
          <a:solidFill>
            <a:srgbClr val="FFF8E5"/>
          </a:solidFill>
          <a:ln w="3175">
            <a:solidFill>
              <a:srgbClr val="002060"/>
            </a:solidFill>
            <a:prstDash val="dash"/>
          </a:ln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RELEVANCE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Content relevant to ‘</a:t>
            </a:r>
            <a:r>
              <a:rPr kumimoji="0" lang="en-US" sz="2800" b="1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obesity’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endParaRPr kumimoji="0" lang="en-GB" sz="28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CAB3EB4-7721-421C-BF9C-1830021A3C3C}"/>
              </a:ext>
            </a:extLst>
          </p:cNvPr>
          <p:cNvSpPr txBox="1"/>
          <p:nvPr/>
        </p:nvSpPr>
        <p:spPr>
          <a:xfrm>
            <a:off x="8400256" y="206253"/>
            <a:ext cx="3312368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Source 3</a:t>
            </a:r>
            <a:endParaRPr kumimoji="0" lang="en-GB" sz="32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B81BDA0-D875-450D-9A02-EA8E2DEF64E9}"/>
              </a:ext>
            </a:extLst>
          </p:cNvPr>
          <p:cNvSpPr txBox="1"/>
          <p:nvPr/>
        </p:nvSpPr>
        <p:spPr>
          <a:xfrm>
            <a:off x="304069" y="1636722"/>
            <a:ext cx="3127635" cy="365760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prstClr val="black"/>
              </a:solidFill>
              <a:latin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1629CC7-75EC-4DA2-829A-A2ED61812EE8}"/>
              </a:ext>
            </a:extLst>
          </p:cNvPr>
          <p:cNvSpPr/>
          <p:nvPr/>
        </p:nvSpPr>
        <p:spPr>
          <a:xfrm>
            <a:off x="5466930" y="3170080"/>
            <a:ext cx="1152880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600" b="1" dirty="0">
                <a:solidFill>
                  <a:srgbClr val="00B050"/>
                </a:solidFill>
                <a:sym typeface="Wingdings" panose="05000000000000000000" pitchFamily="2" charset="2"/>
              </a:rPr>
              <a:t></a:t>
            </a:r>
            <a:endParaRPr lang="en-GB" sz="9600" dirty="0">
              <a:solidFill>
                <a:srgbClr val="00B05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EB446A-1096-4DCE-A49E-9D683749DC52}"/>
              </a:ext>
            </a:extLst>
          </p:cNvPr>
          <p:cNvSpPr txBox="1"/>
          <p:nvPr/>
        </p:nvSpPr>
        <p:spPr>
          <a:xfrm>
            <a:off x="5231904" y="4789698"/>
            <a:ext cx="6724981" cy="1384995"/>
          </a:xfrm>
          <a:prstGeom prst="rect">
            <a:avLst/>
          </a:prstGeom>
          <a:solidFill>
            <a:srgbClr val="EFD8EC"/>
          </a:solidFill>
          <a:ln w="3175">
            <a:solidFill>
              <a:srgbClr val="002060"/>
            </a:solidFill>
            <a:prstDash val="dash"/>
          </a:ln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800" b="1" dirty="0"/>
              <a:t>In your Research Poster, you must use relevant information from each source to answer research questions.</a:t>
            </a:r>
          </a:p>
        </p:txBody>
      </p:sp>
    </p:spTree>
    <p:extLst>
      <p:ext uri="{BB962C8B-B14F-4D97-AF65-F5344CB8AC3E}">
        <p14:creationId xmlns:p14="http://schemas.microsoft.com/office/powerpoint/2010/main" val="2897933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8" grpId="0" animBg="1"/>
      <p:bldP spid="11" grpId="0" animBg="1"/>
      <p:bldP spid="20" grpId="0" animBg="1"/>
      <p:bldP spid="21" grpId="0"/>
      <p:bldP spid="1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71119C5-7FDF-4ADB-BA23-75C3365283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627" y="166328"/>
            <a:ext cx="4798277" cy="652534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06BE1DC-E56A-4856-AC0F-561CD12CA904}"/>
              </a:ext>
            </a:extLst>
          </p:cNvPr>
          <p:cNvSpPr txBox="1"/>
          <p:nvPr/>
        </p:nvSpPr>
        <p:spPr>
          <a:xfrm>
            <a:off x="7536160" y="998639"/>
            <a:ext cx="4222213" cy="523220"/>
          </a:xfrm>
          <a:prstGeom prst="rect">
            <a:avLst/>
          </a:prstGeom>
          <a:solidFill>
            <a:srgbClr val="FFF8E5"/>
          </a:solidFill>
          <a:ln w="3175">
            <a:solidFill>
              <a:srgbClr val="002060"/>
            </a:solidFill>
            <a:prstDash val="dash"/>
          </a:ln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Newspaper article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29D0E3-01A1-4151-9B3F-B64F95F64F3E}"/>
              </a:ext>
            </a:extLst>
          </p:cNvPr>
          <p:cNvSpPr txBox="1"/>
          <p:nvPr/>
        </p:nvSpPr>
        <p:spPr>
          <a:xfrm>
            <a:off x="3529971" y="192108"/>
            <a:ext cx="1701933" cy="432585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457BC02-EC44-40AE-8A89-2EBF74DDCA1F}"/>
              </a:ext>
            </a:extLst>
          </p:cNvPr>
          <p:cNvSpPr txBox="1"/>
          <p:nvPr/>
        </p:nvSpPr>
        <p:spPr>
          <a:xfrm>
            <a:off x="7536160" y="1727331"/>
            <a:ext cx="4222213" cy="2246769"/>
          </a:xfrm>
          <a:prstGeom prst="rect">
            <a:avLst/>
          </a:prstGeom>
          <a:solidFill>
            <a:srgbClr val="FFF8E5"/>
          </a:solidFill>
          <a:ln w="3175">
            <a:solidFill>
              <a:srgbClr val="002060"/>
            </a:solidFill>
            <a:prstDash val="dash"/>
          </a:ln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>
                <a:latin typeface="Calibri" panose="020F0502020204030204"/>
              </a:rPr>
              <a:t>ACCURACY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>
                <a:latin typeface="Calibri" panose="020F0502020204030204"/>
              </a:rPr>
              <a:t>Having h</a:t>
            </a:r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yperlinks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to the original sources</a:t>
            </a:r>
            <a:r>
              <a:rPr kumimoji="0" lang="en-US" sz="2800" b="1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means that </a:t>
            </a:r>
            <a:r>
              <a:rPr kumimoji="0" lang="en-US" sz="2800" b="1" i="0" u="none" strike="noStrike" kern="1200" cap="none" spc="0" normalizeH="0" noProof="0" dirty="0" err="1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</a:t>
            </a:r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</a:t>
            </a:r>
            <a:r>
              <a:rPr lang="en-US" sz="2800" b="1" dirty="0">
                <a:latin typeface="Calibri" panose="020F0502020204030204"/>
              </a:rPr>
              <a:t>u can verify the information yourself.</a:t>
            </a:r>
            <a:endParaRPr kumimoji="0" lang="en-GB" sz="28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CAB3EB4-7721-421C-BF9C-1830021A3C3C}"/>
              </a:ext>
            </a:extLst>
          </p:cNvPr>
          <p:cNvSpPr txBox="1"/>
          <p:nvPr/>
        </p:nvSpPr>
        <p:spPr>
          <a:xfrm>
            <a:off x="8446005" y="192108"/>
            <a:ext cx="3312368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Source 4</a:t>
            </a:r>
            <a:endParaRPr kumimoji="0" lang="en-GB" sz="32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89D6BA9-3AC2-4B4A-9563-7B7694F323AF}"/>
              </a:ext>
            </a:extLst>
          </p:cNvPr>
          <p:cNvSpPr txBox="1"/>
          <p:nvPr/>
        </p:nvSpPr>
        <p:spPr>
          <a:xfrm>
            <a:off x="1873787" y="4725144"/>
            <a:ext cx="1125869" cy="189870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6B4836-C37E-4886-B47C-3A2CF77BE721}"/>
              </a:ext>
            </a:extLst>
          </p:cNvPr>
          <p:cNvSpPr txBox="1"/>
          <p:nvPr/>
        </p:nvSpPr>
        <p:spPr>
          <a:xfrm>
            <a:off x="1081699" y="5518538"/>
            <a:ext cx="1125869" cy="189870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A5276CF-FE65-4936-A012-2610D455EA28}"/>
              </a:ext>
            </a:extLst>
          </p:cNvPr>
          <p:cNvSpPr/>
          <p:nvPr/>
        </p:nvSpPr>
        <p:spPr>
          <a:xfrm>
            <a:off x="5951984" y="1793957"/>
            <a:ext cx="1152880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600" b="1" dirty="0">
                <a:solidFill>
                  <a:srgbClr val="00B050"/>
                </a:solidFill>
                <a:sym typeface="Wingdings" panose="05000000000000000000" pitchFamily="2" charset="2"/>
              </a:rPr>
              <a:t></a:t>
            </a:r>
            <a:endParaRPr lang="en-GB" sz="96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4743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11" grpId="0" animBg="1"/>
      <p:bldP spid="12" grpId="0" animBg="1"/>
      <p:bldP spid="13" grpId="0" animBg="1"/>
      <p:bldP spid="1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B8F3099-F286-EB11-CB70-C3C43C3D84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540" y="166328"/>
            <a:ext cx="4628356" cy="635901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06BE1DC-E56A-4856-AC0F-561CD12CA904}"/>
              </a:ext>
            </a:extLst>
          </p:cNvPr>
          <p:cNvSpPr txBox="1"/>
          <p:nvPr/>
        </p:nvSpPr>
        <p:spPr>
          <a:xfrm>
            <a:off x="7390823" y="764704"/>
            <a:ext cx="4393809" cy="523220"/>
          </a:xfrm>
          <a:prstGeom prst="rect">
            <a:avLst/>
          </a:prstGeom>
          <a:solidFill>
            <a:srgbClr val="FFF8E5"/>
          </a:solidFill>
          <a:ln w="3175">
            <a:solidFill>
              <a:srgbClr val="002060"/>
            </a:solidFill>
            <a:prstDash val="dash"/>
          </a:ln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Newspaper article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29D0E3-01A1-4151-9B3F-B64F95F64F3E}"/>
              </a:ext>
            </a:extLst>
          </p:cNvPr>
          <p:cNvSpPr txBox="1"/>
          <p:nvPr/>
        </p:nvSpPr>
        <p:spPr>
          <a:xfrm>
            <a:off x="263352" y="186048"/>
            <a:ext cx="2025791" cy="432585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457BC02-EC44-40AE-8A89-2EBF74DDCA1F}"/>
              </a:ext>
            </a:extLst>
          </p:cNvPr>
          <p:cNvSpPr txBox="1"/>
          <p:nvPr/>
        </p:nvSpPr>
        <p:spPr>
          <a:xfrm>
            <a:off x="7390823" y="1412776"/>
            <a:ext cx="4393809" cy="2246769"/>
          </a:xfrm>
          <a:prstGeom prst="rect">
            <a:avLst/>
          </a:prstGeom>
          <a:solidFill>
            <a:srgbClr val="FFF8E5"/>
          </a:solidFill>
          <a:ln w="3175">
            <a:solidFill>
              <a:srgbClr val="002060"/>
            </a:solidFill>
            <a:prstDash val="dash"/>
          </a:ln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ACCURACY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 references / links to the original sources. You can’t verify the information yourself.</a:t>
            </a:r>
            <a:endParaRPr kumimoji="0" lang="en-GB" sz="28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CAB3EB4-7721-421C-BF9C-1830021A3C3C}"/>
              </a:ext>
            </a:extLst>
          </p:cNvPr>
          <p:cNvSpPr txBox="1"/>
          <p:nvPr/>
        </p:nvSpPr>
        <p:spPr>
          <a:xfrm>
            <a:off x="8472264" y="166328"/>
            <a:ext cx="3312368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Source 5</a:t>
            </a:r>
            <a:endParaRPr kumimoji="0" lang="en-GB" sz="32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759085B-62BE-4D9B-A955-FA58859AA0EB}"/>
              </a:ext>
            </a:extLst>
          </p:cNvPr>
          <p:cNvSpPr txBox="1"/>
          <p:nvPr/>
        </p:nvSpPr>
        <p:spPr>
          <a:xfrm>
            <a:off x="7390823" y="3789040"/>
            <a:ext cx="4393809" cy="954107"/>
          </a:xfrm>
          <a:prstGeom prst="rect">
            <a:avLst/>
          </a:prstGeom>
          <a:solidFill>
            <a:srgbClr val="FFF8E5"/>
          </a:solidFill>
          <a:ln w="3175">
            <a:solidFill>
              <a:srgbClr val="002060"/>
            </a:solidFill>
            <a:prstDash val="dash"/>
          </a:ln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PURPOSE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Celebrity</a:t>
            </a:r>
            <a:r>
              <a:rPr kumimoji="0" lang="en-US" sz="2800" b="1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‘gossip’ articles.</a:t>
            </a:r>
            <a:endParaRPr kumimoji="0" lang="en-GB" sz="28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22E20C5-13B5-4C64-A396-B49F0602F502}"/>
              </a:ext>
            </a:extLst>
          </p:cNvPr>
          <p:cNvSpPr txBox="1"/>
          <p:nvPr/>
        </p:nvSpPr>
        <p:spPr>
          <a:xfrm>
            <a:off x="3344758" y="548640"/>
            <a:ext cx="1600847" cy="5943600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prstClr val="black"/>
              </a:solidFill>
              <a:latin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prstClr val="black"/>
              </a:solidFill>
              <a:latin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prstClr val="black"/>
              </a:solidFill>
              <a:latin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prstClr val="black"/>
              </a:solidFill>
              <a:latin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prstClr val="black"/>
              </a:solidFill>
              <a:latin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prstClr val="black"/>
              </a:solidFill>
              <a:latin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A7F71F6-0603-4957-8100-B68338A78746}"/>
              </a:ext>
            </a:extLst>
          </p:cNvPr>
          <p:cNvSpPr/>
          <p:nvPr/>
        </p:nvSpPr>
        <p:spPr>
          <a:xfrm>
            <a:off x="5499980" y="2851597"/>
            <a:ext cx="1407758" cy="24006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000" b="1" dirty="0">
                <a:solidFill>
                  <a:srgbClr val="FF0000"/>
                </a:solidFill>
                <a:sym typeface="Wingdings" panose="05000000000000000000" pitchFamily="2" charset="2"/>
              </a:rPr>
              <a:t></a:t>
            </a:r>
            <a:endParaRPr lang="en-GB" sz="15000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0A17B8-A359-40E4-85B9-C89A340CF54D}"/>
              </a:ext>
            </a:extLst>
          </p:cNvPr>
          <p:cNvSpPr txBox="1"/>
          <p:nvPr/>
        </p:nvSpPr>
        <p:spPr>
          <a:xfrm>
            <a:off x="5632765" y="5252254"/>
            <a:ext cx="6166428" cy="1384995"/>
          </a:xfrm>
          <a:prstGeom prst="rect">
            <a:avLst/>
          </a:prstGeom>
          <a:solidFill>
            <a:srgbClr val="EFD8EC"/>
          </a:solidFill>
          <a:ln w="3175">
            <a:solidFill>
              <a:srgbClr val="002060"/>
            </a:solidFill>
            <a:prstDash val="dash"/>
          </a:ln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Some newspapers</a:t>
            </a:r>
            <a:r>
              <a:rPr kumimoji="0" lang="en-US" sz="2800" b="1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are more reliable than others. Check </a:t>
            </a:r>
            <a:r>
              <a:rPr kumimoji="0" lang="en-US" sz="2800" b="1" i="0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with your tutor </a:t>
            </a:r>
            <a:r>
              <a:rPr kumimoji="0" lang="en-US" sz="2800" b="1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if you are unsure.</a:t>
            </a:r>
            <a:endParaRPr kumimoji="0" lang="en-GB" sz="28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49504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11" grpId="0" animBg="1"/>
      <p:bldP spid="14" grpId="0" animBg="1"/>
      <p:bldP spid="15" grpId="0" animBg="1"/>
      <p:bldP spid="1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150FE9F-2653-2086-F848-C76ED14F4E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733" y="235152"/>
            <a:ext cx="6368268" cy="635464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06BE1DC-E56A-4856-AC0F-561CD12CA904}"/>
              </a:ext>
            </a:extLst>
          </p:cNvPr>
          <p:cNvSpPr txBox="1"/>
          <p:nvPr/>
        </p:nvSpPr>
        <p:spPr>
          <a:xfrm>
            <a:off x="8516134" y="1068913"/>
            <a:ext cx="3312368" cy="523220"/>
          </a:xfrm>
          <a:prstGeom prst="rect">
            <a:avLst/>
          </a:prstGeom>
          <a:solidFill>
            <a:srgbClr val="FFF8E5"/>
          </a:solidFill>
          <a:ln w="3175">
            <a:solidFill>
              <a:srgbClr val="002060"/>
            </a:solidFill>
            <a:prstDash val="dash"/>
          </a:ln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Website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29D0E3-01A1-4151-9B3F-B64F95F64F3E}"/>
              </a:ext>
            </a:extLst>
          </p:cNvPr>
          <p:cNvSpPr txBox="1"/>
          <p:nvPr/>
        </p:nvSpPr>
        <p:spPr>
          <a:xfrm>
            <a:off x="363498" y="268202"/>
            <a:ext cx="1628046" cy="640518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457BC02-EC44-40AE-8A89-2EBF74DDCA1F}"/>
              </a:ext>
            </a:extLst>
          </p:cNvPr>
          <p:cNvSpPr txBox="1"/>
          <p:nvPr/>
        </p:nvSpPr>
        <p:spPr>
          <a:xfrm>
            <a:off x="8516134" y="1813889"/>
            <a:ext cx="3312368" cy="2677656"/>
          </a:xfrm>
          <a:prstGeom prst="rect">
            <a:avLst/>
          </a:prstGeom>
          <a:solidFill>
            <a:srgbClr val="FFF8E5"/>
          </a:solidFill>
          <a:ln w="3175">
            <a:solidFill>
              <a:srgbClr val="002060"/>
            </a:solidFill>
            <a:prstDash val="dash"/>
          </a:ln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AUTHORITY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WHO is a globally</a:t>
            </a:r>
            <a:r>
              <a:rPr kumimoji="0" lang="en-US" sz="2800" b="1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recognised organisation and publisher of health-related information. </a:t>
            </a:r>
            <a:endParaRPr kumimoji="0" lang="en-GB" sz="28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CAB3EB4-7721-421C-BF9C-1830021A3C3C}"/>
              </a:ext>
            </a:extLst>
          </p:cNvPr>
          <p:cNvSpPr txBox="1"/>
          <p:nvPr/>
        </p:nvSpPr>
        <p:spPr>
          <a:xfrm>
            <a:off x="8516134" y="262382"/>
            <a:ext cx="3312368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Source 6</a:t>
            </a:r>
            <a:endParaRPr kumimoji="0" lang="en-GB" sz="32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22E20C5-13B5-4C64-A396-B49F0602F502}"/>
              </a:ext>
            </a:extLst>
          </p:cNvPr>
          <p:cNvSpPr txBox="1"/>
          <p:nvPr/>
        </p:nvSpPr>
        <p:spPr>
          <a:xfrm>
            <a:off x="695400" y="2829551"/>
            <a:ext cx="3888432" cy="646331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8082380-0E62-433C-BA06-ADCFC030CF52}"/>
              </a:ext>
            </a:extLst>
          </p:cNvPr>
          <p:cNvSpPr/>
          <p:nvPr/>
        </p:nvSpPr>
        <p:spPr>
          <a:xfrm>
            <a:off x="7111627" y="4869160"/>
            <a:ext cx="1152880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600" b="1" dirty="0">
                <a:solidFill>
                  <a:srgbClr val="00B050"/>
                </a:solidFill>
                <a:sym typeface="Wingdings" panose="05000000000000000000" pitchFamily="2" charset="2"/>
              </a:rPr>
              <a:t></a:t>
            </a:r>
            <a:endParaRPr lang="en-GB" sz="9600" dirty="0">
              <a:solidFill>
                <a:srgbClr val="00B05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B5493D-828E-4A17-A88A-60DF89EF5D2F}"/>
              </a:ext>
            </a:extLst>
          </p:cNvPr>
          <p:cNvSpPr txBox="1"/>
          <p:nvPr/>
        </p:nvSpPr>
        <p:spPr>
          <a:xfrm>
            <a:off x="8516134" y="4713301"/>
            <a:ext cx="3312368" cy="1384995"/>
          </a:xfrm>
          <a:prstGeom prst="rect">
            <a:avLst/>
          </a:prstGeom>
          <a:solidFill>
            <a:srgbClr val="FFF8E5"/>
          </a:solidFill>
          <a:ln w="3175">
            <a:solidFill>
              <a:srgbClr val="002060"/>
            </a:solidFill>
            <a:prstDash val="dash"/>
          </a:ln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RELEVANCE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Content relevant to </a:t>
            </a:r>
            <a:r>
              <a:rPr kumimoji="0" lang="en-US" sz="2800" b="1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‘obesity’</a:t>
            </a:r>
            <a:endParaRPr kumimoji="0" lang="en-GB" sz="28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23596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11" grpId="0" animBg="1"/>
      <p:bldP spid="15" grpId="0" animBg="1"/>
      <p:bldP spid="10" grpId="0"/>
      <p:bldP spid="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731B6307-854D-9701-4FEF-A5BE2043EE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868" y="386299"/>
            <a:ext cx="7820452" cy="387077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06BE1DC-E56A-4856-AC0F-561CD12CA904}"/>
              </a:ext>
            </a:extLst>
          </p:cNvPr>
          <p:cNvSpPr txBox="1"/>
          <p:nvPr/>
        </p:nvSpPr>
        <p:spPr>
          <a:xfrm>
            <a:off x="8138900" y="845350"/>
            <a:ext cx="3861755" cy="523220"/>
          </a:xfrm>
          <a:prstGeom prst="rect">
            <a:avLst/>
          </a:prstGeom>
          <a:solidFill>
            <a:srgbClr val="FFF8E5"/>
          </a:solidFill>
          <a:ln>
            <a:solidFill>
              <a:srgbClr val="002060"/>
            </a:solidFill>
            <a:prstDash val="dash"/>
          </a:ln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Website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29D0E3-01A1-4151-9B3F-B64F95F64F3E}"/>
              </a:ext>
            </a:extLst>
          </p:cNvPr>
          <p:cNvSpPr txBox="1"/>
          <p:nvPr/>
        </p:nvSpPr>
        <p:spPr>
          <a:xfrm>
            <a:off x="386945" y="814337"/>
            <a:ext cx="475918" cy="305943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CAB3EB4-7721-421C-BF9C-1830021A3C3C}"/>
              </a:ext>
            </a:extLst>
          </p:cNvPr>
          <p:cNvSpPr txBox="1"/>
          <p:nvPr/>
        </p:nvSpPr>
        <p:spPr>
          <a:xfrm>
            <a:off x="8516134" y="300429"/>
            <a:ext cx="3312368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Source 7</a:t>
            </a:r>
            <a:endParaRPr kumimoji="0" lang="en-GB" sz="32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ABEC8B3E-16E5-E903-B6DC-BEE4315E2D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0093" y="1495355"/>
            <a:ext cx="6791624" cy="330179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A7B5AD9-BD85-49F1-9CBD-6A9E862EF626}"/>
              </a:ext>
            </a:extLst>
          </p:cNvPr>
          <p:cNvSpPr txBox="1"/>
          <p:nvPr/>
        </p:nvSpPr>
        <p:spPr>
          <a:xfrm>
            <a:off x="2750291" y="1433622"/>
            <a:ext cx="3007169" cy="720080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284062A-8CCC-4C7A-825E-08DB8E407E06}"/>
              </a:ext>
            </a:extLst>
          </p:cNvPr>
          <p:cNvSpPr txBox="1"/>
          <p:nvPr/>
        </p:nvSpPr>
        <p:spPr>
          <a:xfrm>
            <a:off x="8138901" y="1505687"/>
            <a:ext cx="3861754" cy="1384995"/>
          </a:xfrm>
          <a:prstGeom prst="rect">
            <a:avLst/>
          </a:prstGeom>
          <a:solidFill>
            <a:srgbClr val="FFF8E5"/>
          </a:solidFill>
          <a:ln>
            <a:solidFill>
              <a:srgbClr val="002060"/>
            </a:solidFill>
            <a:prstDash val="dash"/>
          </a:ln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PURPOSE</a:t>
            </a:r>
          </a:p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Author is an influencer.</a:t>
            </a:r>
            <a:r>
              <a:rPr kumimoji="0" lang="en-US" sz="2800" b="1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Purpose = make money?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75023E8C-52AC-72A2-A24A-FA4D033EEF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2114" y="2548844"/>
            <a:ext cx="6427582" cy="395653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4F8704F-0891-47C1-AF86-274A453341BE}"/>
              </a:ext>
            </a:extLst>
          </p:cNvPr>
          <p:cNvSpPr txBox="1"/>
          <p:nvPr/>
        </p:nvSpPr>
        <p:spPr>
          <a:xfrm>
            <a:off x="1488067" y="1977260"/>
            <a:ext cx="576064" cy="305943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D5723FF-7CEC-4D1A-B067-1EE3D9CDB9D7}"/>
              </a:ext>
            </a:extLst>
          </p:cNvPr>
          <p:cNvSpPr txBox="1"/>
          <p:nvPr/>
        </p:nvSpPr>
        <p:spPr>
          <a:xfrm>
            <a:off x="8138900" y="3036705"/>
            <a:ext cx="3858815" cy="3539430"/>
          </a:xfrm>
          <a:prstGeom prst="rect">
            <a:avLst/>
          </a:prstGeom>
          <a:solidFill>
            <a:srgbClr val="FFF8E5"/>
          </a:solidFill>
          <a:ln>
            <a:solidFill>
              <a:srgbClr val="002060"/>
            </a:solidFill>
            <a:prstDash val="dash"/>
          </a:ln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>
                <a:latin typeface="Calibri" panose="020F0502020204030204"/>
              </a:rPr>
              <a:t>AUTHORITY</a:t>
            </a:r>
          </a:p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>
                <a:latin typeface="Calibri" panose="020F0502020204030204"/>
              </a:rPr>
              <a:t>The author has experience in the health industry, but:</a:t>
            </a:r>
          </a:p>
          <a:p>
            <a:pPr marL="457200" marR="0" lvl="0" indent="-45720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What</a:t>
            </a:r>
            <a:r>
              <a:rPr kumimoji="0" lang="en-US" sz="2800" b="1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is that experience?</a:t>
            </a:r>
          </a:p>
          <a:p>
            <a:pPr marL="457200" marR="0" lvl="0" indent="-45720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800" b="1" baseline="0" dirty="0">
                <a:latin typeface="Calibri" panose="020F0502020204030204"/>
              </a:rPr>
              <a:t>Does</a:t>
            </a:r>
            <a:r>
              <a:rPr lang="en-US" sz="2800" b="1" dirty="0">
                <a:latin typeface="Calibri" panose="020F0502020204030204"/>
              </a:rPr>
              <a:t> she have qualifications?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E5D4E1A-2F3A-489F-9A05-21D8A6259A5E}"/>
              </a:ext>
            </a:extLst>
          </p:cNvPr>
          <p:cNvSpPr/>
          <p:nvPr/>
        </p:nvSpPr>
        <p:spPr>
          <a:xfrm>
            <a:off x="6377202" y="4545171"/>
            <a:ext cx="1407758" cy="24006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000" b="1" dirty="0">
                <a:solidFill>
                  <a:srgbClr val="FF0000"/>
                </a:solidFill>
                <a:sym typeface="Wingdings" panose="05000000000000000000" pitchFamily="2" charset="2"/>
              </a:rPr>
              <a:t></a:t>
            </a:r>
            <a:endParaRPr lang="en-GB" sz="15000" dirty="0">
              <a:solidFill>
                <a:srgbClr val="FF00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27ED96A-8732-4B8E-B532-4C166D6943BC}"/>
              </a:ext>
            </a:extLst>
          </p:cNvPr>
          <p:cNvSpPr txBox="1"/>
          <p:nvPr/>
        </p:nvSpPr>
        <p:spPr>
          <a:xfrm>
            <a:off x="281164" y="5197067"/>
            <a:ext cx="5493031" cy="1384995"/>
          </a:xfrm>
          <a:prstGeom prst="rect">
            <a:avLst/>
          </a:prstGeom>
          <a:solidFill>
            <a:srgbClr val="EFD8EC"/>
          </a:solidFill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>
                <a:latin typeface="Calibri" panose="020F0502020204030204"/>
              </a:rPr>
              <a:t>In your Research Poster, you must be able to explain how the author is qualified to discuss your topic.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309190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12" grpId="0" animBg="1"/>
      <p:bldP spid="13" grpId="0" animBg="1"/>
      <p:bldP spid="14" grpId="0" animBg="1"/>
      <p:bldP spid="16" grpId="0" animBg="1"/>
      <p:bldP spid="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7260C60-EB0F-4CC1-83E6-84B78956F1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384" y="912068"/>
            <a:ext cx="4772025" cy="5829300"/>
          </a:xfrm>
          <a:prstGeom prst="rect">
            <a:avLst/>
          </a:prstGeom>
        </p:spPr>
      </p:pic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2567608" y="279885"/>
            <a:ext cx="7956376" cy="556827"/>
            <a:chOff x="103092947" y="106166598"/>
            <a:chExt cx="6633628" cy="556506"/>
          </a:xfrm>
        </p:grpSpPr>
        <p:sp>
          <p:nvSpPr>
            <p:cNvPr id="5" name="Text Box 3"/>
            <p:cNvSpPr txBox="1">
              <a:spLocks noChangeArrowheads="1"/>
            </p:cNvSpPr>
            <p:nvPr/>
          </p:nvSpPr>
          <p:spPr bwMode="auto">
            <a:xfrm>
              <a:off x="103121219" y="106166598"/>
              <a:ext cx="6605356" cy="4844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5B9BD5"/>
                  </a:solidFill>
                </a14:hiddenFill>
              </a:ext>
              <a:ext uri="{91240B29-F687-4F45-9708-019B960494DF}">
                <a14:hiddenLine xmlns:a14="http://schemas.microsoft.com/office/drawing/2010/main" w="25400" algn="ctr">
                  <a:solidFill>
                    <a:srgbClr val="009BBD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000000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erdana" panose="020B0604030504040204" pitchFamily="34" charset="0"/>
                  <a:ea typeface="+mn-ea"/>
                  <a:cs typeface="+mn-cs"/>
                </a:rPr>
                <a:t>Research Poster:</a:t>
              </a:r>
              <a:r>
                <a:rPr kumimoji="0" lang="en-GB" altLang="en-US" sz="2400" b="1" i="0" u="none" strike="noStrike" kern="1200" cap="none" spc="0" normalizeH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erdana" panose="020B0604030504040204" pitchFamily="34" charset="0"/>
                  <a:ea typeface="+mn-ea"/>
                  <a:cs typeface="+mn-cs"/>
                </a:rPr>
                <a:t> </a:t>
              </a:r>
              <a:r>
                <a:rPr kumimoji="0" lang="en-GB" altLang="en-US" sz="2400" i="0" u="none" strike="noStrike" kern="1200" cap="none" spc="0" normalizeH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erdana" panose="020B0604030504040204" pitchFamily="34" charset="0"/>
                  <a:ea typeface="+mn-ea"/>
                  <a:cs typeface="+mn-cs"/>
                </a:rPr>
                <a:t>Marking criteria</a:t>
              </a: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6" name="Rectangle 4"/>
            <p:cNvSpPr>
              <a:spLocks noChangeArrowheads="1"/>
            </p:cNvSpPr>
            <p:nvPr/>
          </p:nvSpPr>
          <p:spPr bwMode="auto">
            <a:xfrm>
              <a:off x="103092947" y="106651103"/>
              <a:ext cx="6633626" cy="72001"/>
            </a:xfrm>
            <a:prstGeom prst="rect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002060"/>
                </a:gs>
              </a:gsLst>
              <a:lin ang="108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000000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7" name="Picture 5" descr="UoN_Primary_Logo_RGB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344" y="116632"/>
            <a:ext cx="1938231" cy="7200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22E20C5-13B5-4C64-A396-B49F0602F502}"/>
              </a:ext>
            </a:extLst>
          </p:cNvPr>
          <p:cNvSpPr txBox="1"/>
          <p:nvPr/>
        </p:nvSpPr>
        <p:spPr>
          <a:xfrm>
            <a:off x="1991544" y="2398794"/>
            <a:ext cx="1656184" cy="369332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EB446A-1096-4DCE-A49E-9D683749DC52}"/>
              </a:ext>
            </a:extLst>
          </p:cNvPr>
          <p:cNvSpPr txBox="1"/>
          <p:nvPr/>
        </p:nvSpPr>
        <p:spPr>
          <a:xfrm>
            <a:off x="6141045" y="1490853"/>
            <a:ext cx="5268869" cy="1384995"/>
          </a:xfrm>
          <a:prstGeom prst="rect">
            <a:avLst/>
          </a:prstGeom>
          <a:solidFill>
            <a:srgbClr val="EFD8EC"/>
          </a:solidFill>
          <a:ln w="3175">
            <a:solidFill>
              <a:srgbClr val="002060"/>
            </a:solidFill>
            <a:prstDash val="dash"/>
          </a:ln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800" b="1" dirty="0"/>
              <a:t>In the Research Poster, you will be assessed on the </a:t>
            </a:r>
            <a:r>
              <a:rPr lang="en-US" sz="2800" b="1" u="sng" dirty="0"/>
              <a:t>appropriateness</a:t>
            </a:r>
            <a:r>
              <a:rPr lang="en-US" sz="2800" b="1" dirty="0"/>
              <a:t> and </a:t>
            </a:r>
            <a:r>
              <a:rPr lang="en-US" sz="2800" b="1" u="sng" dirty="0"/>
              <a:t>relevance</a:t>
            </a:r>
            <a:r>
              <a:rPr lang="en-US" sz="2800" b="1" dirty="0"/>
              <a:t> of your sources.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6141045" y="4953475"/>
            <a:ext cx="5268869" cy="1510427"/>
          </a:xfrm>
          <a:prstGeom prst="round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Before the Research Poster event, download and read the </a:t>
            </a:r>
            <a:r>
              <a:rPr lang="en-US" sz="2000" i="1" u="sng" dirty="0">
                <a:solidFill>
                  <a:srgbClr val="C00000"/>
                </a:solidFill>
              </a:rPr>
              <a:t>OCSb 24-25 Research Poster (MARKING FORM)</a:t>
            </a:r>
            <a:r>
              <a:rPr lang="en-US" sz="2000" i="1" dirty="0">
                <a:solidFill>
                  <a:srgbClr val="C00000"/>
                </a:solidFill>
              </a:rPr>
              <a:t> </a:t>
            </a:r>
            <a:r>
              <a:rPr lang="en-US" sz="2000" dirty="0">
                <a:solidFill>
                  <a:srgbClr val="C00000"/>
                </a:solidFill>
              </a:rPr>
              <a:t>document from the Assessment section on Moodle. </a:t>
            </a:r>
            <a:endParaRPr lang="en-GB" sz="2000" dirty="0">
              <a:solidFill>
                <a:srgbClr val="C0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114A511-6D3A-4755-8E4D-C7A3B215DBBC}"/>
              </a:ext>
            </a:extLst>
          </p:cNvPr>
          <p:cNvSpPr txBox="1"/>
          <p:nvPr/>
        </p:nvSpPr>
        <p:spPr>
          <a:xfrm>
            <a:off x="2711624" y="3642052"/>
            <a:ext cx="945976" cy="369332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7D542D1-F37B-4685-89AD-8FB63497556E}"/>
              </a:ext>
            </a:extLst>
          </p:cNvPr>
          <p:cNvSpPr txBox="1"/>
          <p:nvPr/>
        </p:nvSpPr>
        <p:spPr>
          <a:xfrm>
            <a:off x="839416" y="5013176"/>
            <a:ext cx="1656184" cy="369332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84EF868-2DC5-476B-AF0B-395FEB8FA641}"/>
              </a:ext>
            </a:extLst>
          </p:cNvPr>
          <p:cNvSpPr txBox="1"/>
          <p:nvPr/>
        </p:nvSpPr>
        <p:spPr>
          <a:xfrm>
            <a:off x="767408" y="3826718"/>
            <a:ext cx="792088" cy="369332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48776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66398618"/>
              </p:ext>
            </p:extLst>
          </p:nvPr>
        </p:nvGraphicFramePr>
        <p:xfrm>
          <a:off x="335360" y="1000800"/>
          <a:ext cx="11521280" cy="336430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98651">
                  <a:extLst>
                    <a:ext uri="{9D8B030D-6E8A-4147-A177-3AD203B41FA5}">
                      <a16:colId xmlns:a16="http://schemas.microsoft.com/office/drawing/2014/main" val="2008940339"/>
                    </a:ext>
                  </a:extLst>
                </a:gridCol>
                <a:gridCol w="9822629">
                  <a:extLst>
                    <a:ext uri="{9D8B030D-6E8A-4147-A177-3AD203B41FA5}">
                      <a16:colId xmlns:a16="http://schemas.microsoft.com/office/drawing/2014/main" val="2859638879"/>
                    </a:ext>
                  </a:extLst>
                </a:gridCol>
              </a:tblGrid>
              <a:tr h="660064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Due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2400" b="1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Task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3099356"/>
                  </a:ext>
                </a:extLst>
              </a:tr>
              <a:tr h="2704240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1" dirty="0">
                          <a:solidFill>
                            <a:schemeClr val="bg1"/>
                          </a:solidFill>
                        </a:rPr>
                        <a:t>Before</a:t>
                      </a:r>
                    </a:p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1" dirty="0">
                          <a:solidFill>
                            <a:schemeClr val="bg1"/>
                          </a:solidFill>
                        </a:rPr>
                        <a:t>Lesson 3.1</a:t>
                      </a:r>
                    </a:p>
                  </a:txBody>
                  <a:tcPr anchor="ctr">
                    <a:solidFill>
                      <a:srgbClr val="26417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lang="en-US" sz="2200" b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SimSun"/>
                          <a:cs typeface="Arial"/>
                        </a:rPr>
                        <a:t>Find a piece of </a:t>
                      </a:r>
                      <a:r>
                        <a:rPr lang="en-US" sz="2200" b="1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SimSun"/>
                          <a:cs typeface="Arial"/>
                        </a:rPr>
                        <a:t>visual data </a:t>
                      </a:r>
                      <a:r>
                        <a:rPr lang="en-US" sz="2200" b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SimSun"/>
                          <a:cs typeface="Arial"/>
                        </a:rPr>
                        <a:t>(e.g. a </a:t>
                      </a:r>
                      <a:r>
                        <a:rPr lang="en-US" sz="2200" b="1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SimSun"/>
                          <a:cs typeface="Arial"/>
                        </a:rPr>
                        <a:t>line graph</a:t>
                      </a:r>
                      <a:r>
                        <a:rPr lang="en-US" sz="2200" b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SimSun"/>
                          <a:cs typeface="Arial"/>
                        </a:rPr>
                        <a:t>, a </a:t>
                      </a:r>
                      <a:r>
                        <a:rPr lang="en-US" sz="2200" b="1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SimSun"/>
                          <a:cs typeface="Arial"/>
                        </a:rPr>
                        <a:t>bar chart </a:t>
                      </a:r>
                      <a:r>
                        <a:rPr lang="en-US" sz="2200" b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SimSun"/>
                          <a:cs typeface="Arial"/>
                        </a:rPr>
                        <a:t>or a </a:t>
                      </a:r>
                      <a:r>
                        <a:rPr lang="en-US" sz="2200" b="1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SimSun"/>
                          <a:cs typeface="Arial"/>
                        </a:rPr>
                        <a:t>table</a:t>
                      </a:r>
                      <a:r>
                        <a:rPr lang="en-US" sz="2200" b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SimSun"/>
                          <a:cs typeface="Arial"/>
                        </a:rPr>
                        <a:t>) that you might want to use in your presentation to explain your chosen </a:t>
                      </a:r>
                      <a:r>
                        <a:rPr lang="en-US" sz="2200" b="1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SimSun"/>
                          <a:cs typeface="Arial"/>
                        </a:rPr>
                        <a:t>problem</a:t>
                      </a:r>
                      <a:r>
                        <a:rPr lang="en-US" sz="2200" b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SimSun"/>
                          <a:cs typeface="Arial"/>
                        </a:rPr>
                        <a:t>. </a:t>
                      </a:r>
                    </a:p>
                    <a:p>
                      <a:pPr marL="0" marR="0" lvl="0" indent="0" algn="l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endParaRPr lang="en-US" sz="22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SimSun"/>
                        <a:cs typeface="Arial"/>
                      </a:endParaRPr>
                    </a:p>
                    <a:p>
                      <a:pPr marL="0" marR="0" lvl="0" indent="0" algn="l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lang="en-US" sz="2200" b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SimSun"/>
                          <a:cs typeface="Arial"/>
                        </a:rPr>
                        <a:t>Bring it to class and post it on your OCSb group’s Class Team. For example:</a:t>
                      </a:r>
                      <a:endParaRPr lang="en-US" sz="22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  <a:p>
                      <a:pPr marL="342900" marR="0" lvl="0" indent="-342900" algn="l">
                        <a:lnSpc>
                          <a:spcPct val="1149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</a:pPr>
                      <a:r>
                        <a:rPr lang="en-US" sz="2200" b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SimSun"/>
                          <a:cs typeface="Arial"/>
                        </a:rPr>
                        <a:t>visual data that shows there is a problem.</a:t>
                      </a:r>
                    </a:p>
                    <a:p>
                      <a:pPr marL="342900" marR="0" lvl="0" indent="-342900" algn="l">
                        <a:lnSpc>
                          <a:spcPct val="1149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</a:pPr>
                      <a:r>
                        <a:rPr lang="en-US" sz="2200" dirty="0"/>
                        <a:t>visual data that shows the negative impacts of the problem.  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7558485"/>
                  </a:ext>
                </a:extLst>
              </a:tr>
            </a:tbl>
          </a:graphicData>
        </a:graphic>
      </p:graphicFrame>
      <p:grpSp>
        <p:nvGrpSpPr>
          <p:cNvPr id="5" name="Group 2"/>
          <p:cNvGrpSpPr>
            <a:grpSpLocks/>
          </p:cNvGrpSpPr>
          <p:nvPr/>
        </p:nvGrpSpPr>
        <p:grpSpPr bwMode="auto">
          <a:xfrm>
            <a:off x="2639616" y="279885"/>
            <a:ext cx="7956376" cy="556827"/>
            <a:chOff x="103092947" y="106166598"/>
            <a:chExt cx="6633628" cy="556506"/>
          </a:xfrm>
        </p:grpSpPr>
        <p:sp>
          <p:nvSpPr>
            <p:cNvPr id="6" name="Text Box 3"/>
            <p:cNvSpPr txBox="1">
              <a:spLocks noChangeArrowheads="1"/>
            </p:cNvSpPr>
            <p:nvPr/>
          </p:nvSpPr>
          <p:spPr bwMode="auto">
            <a:xfrm>
              <a:off x="103121219" y="106166598"/>
              <a:ext cx="6605356" cy="4844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5B9BD5"/>
                  </a:solidFill>
                </a14:hiddenFill>
              </a:ext>
              <a:ext uri="{91240B29-F687-4F45-9708-019B960494DF}">
                <a14:hiddenLine xmlns:a14="http://schemas.microsoft.com/office/drawing/2010/main" w="25400" algn="ctr">
                  <a:solidFill>
                    <a:srgbClr val="009BBD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000000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GB" altLang="en-US" sz="2400" b="1" dirty="0">
                  <a:solidFill>
                    <a:srgbClr val="000000"/>
                  </a:solidFill>
                  <a:latin typeface="Verdana" panose="020B0604030504040204" pitchFamily="34" charset="0"/>
                </a:rPr>
                <a:t>Homework</a:t>
              </a:r>
              <a:endParaRPr lang="en-US" altLang="en-US" sz="2400" dirty="0">
                <a:latin typeface="Arial" panose="020B0604020202020204" pitchFamily="34" charset="0"/>
              </a:endParaRPr>
            </a:p>
          </p:txBody>
        </p:sp>
        <p:sp>
          <p:nvSpPr>
            <p:cNvPr id="7" name="Rectangle 4"/>
            <p:cNvSpPr>
              <a:spLocks noChangeArrowheads="1"/>
            </p:cNvSpPr>
            <p:nvPr/>
          </p:nvSpPr>
          <p:spPr bwMode="auto">
            <a:xfrm>
              <a:off x="103092947" y="106651103"/>
              <a:ext cx="6633626" cy="72001"/>
            </a:xfrm>
            <a:prstGeom prst="rect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002060"/>
                </a:gs>
              </a:gsLst>
              <a:lin ang="108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000000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pic>
        <p:nvPicPr>
          <p:cNvPr id="8" name="Picture 5" descr="UoN_Primary_Logo_RGB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344" y="116632"/>
            <a:ext cx="1938231" cy="7200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47F03E1-BA86-E38D-BBC0-16C28067A9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8253" y="4810062"/>
            <a:ext cx="4278387" cy="1737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6825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5" descr="UoN_Primary_Logo_RGB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344" y="116632"/>
            <a:ext cx="1938231" cy="7200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pic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8817993"/>
              </p:ext>
            </p:extLst>
          </p:nvPr>
        </p:nvGraphicFramePr>
        <p:xfrm>
          <a:off x="839416" y="1196752"/>
          <a:ext cx="10801200" cy="396841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801200">
                  <a:extLst>
                    <a:ext uri="{9D8B030D-6E8A-4147-A177-3AD203B41FA5}">
                      <a16:colId xmlns:a16="http://schemas.microsoft.com/office/drawing/2014/main" val="2356654726"/>
                    </a:ext>
                  </a:extLst>
                </a:gridCol>
              </a:tblGrid>
              <a:tr h="792088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 Lesson aims and objectives</a:t>
                      </a:r>
                      <a:endParaRPr lang="en-GB" sz="2400" b="1" dirty="0">
                        <a:solidFill>
                          <a:schemeClr val="bg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5631984"/>
                  </a:ext>
                </a:extLst>
              </a:tr>
              <a:tr h="3176328"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endParaRPr lang="en-US" sz="24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4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Practise critically evaluating sources for the purpose of deciding whether they are appropriate for use in an academic context.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endParaRPr lang="en-US" sz="24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4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Apply what you have learnt about evaluating sources to the sources that you have found so far for your OCSb presentation.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endParaRPr lang="en-US" sz="24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073687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916845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3376"/>
            <a:ext cx="12192000" cy="6854624"/>
            <a:chOff x="0" y="3376"/>
            <a:chExt cx="12192000" cy="6854624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3376"/>
              <a:ext cx="12192000" cy="6854624"/>
            </a:xfrm>
            <a:prstGeom prst="rect">
              <a:avLst/>
            </a:prstGeom>
          </p:spPr>
        </p:pic>
        <p:sp>
          <p:nvSpPr>
            <p:cNvPr id="4" name="Title 2"/>
            <p:cNvSpPr txBox="1">
              <a:spLocks/>
            </p:cNvSpPr>
            <p:nvPr/>
          </p:nvSpPr>
          <p:spPr>
            <a:xfrm>
              <a:off x="407368" y="548680"/>
              <a:ext cx="11377264" cy="5832648"/>
            </a:xfrm>
            <a:prstGeom prst="rect">
              <a:avLst/>
            </a:prstGeom>
            <a:solidFill>
              <a:srgbClr val="E5FBFF"/>
            </a:solidFill>
            <a:ln>
              <a:solidFill>
                <a:srgbClr val="E5FBFF"/>
              </a:solidFill>
            </a:ln>
          </p:spPr>
          <p:txBody>
            <a:bodyPr anchor="ctr">
              <a:normAutofit/>
            </a:bodyPr>
            <a:lstStyle>
              <a:lvl1pPr algn="l" defTabSz="6858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3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6000" b="1" dirty="0">
                  <a:solidFill>
                    <a:srgbClr val="002060"/>
                  </a:solidFill>
                  <a:latin typeface="Calibri "/>
                </a:rPr>
                <a:t>Getting started</a:t>
              </a:r>
            </a:p>
          </p:txBody>
        </p:sp>
      </p:grpSp>
      <p:pic>
        <p:nvPicPr>
          <p:cNvPr id="5" name="Picture 5" descr="UoN_Primary_Logo_RGB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392" y="764704"/>
            <a:ext cx="1938231" cy="7200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297370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9376" y="2216161"/>
            <a:ext cx="3528392" cy="3877170"/>
          </a:xfrm>
          <a:noFill/>
          <a:ln>
            <a:noFill/>
          </a:ln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000" dirty="0"/>
              <a:t>For homework, you looked at the </a:t>
            </a:r>
            <a:r>
              <a:rPr lang="en-US" sz="2000" b="1" dirty="0"/>
              <a:t>CRAAP framework</a:t>
            </a:r>
            <a:r>
              <a:rPr lang="en-US" sz="2000" dirty="0"/>
              <a:t> as a way of evaluating sources. 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000" dirty="0"/>
          </a:p>
          <a:p>
            <a:pPr marL="0" indent="0">
              <a:lnSpc>
                <a:spcPct val="100000"/>
              </a:lnSpc>
              <a:buNone/>
            </a:pPr>
            <a:r>
              <a:rPr lang="en-US" sz="2000" dirty="0"/>
              <a:t>In your group, can you explain what each criterion from the CRAAP framework means?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000" dirty="0"/>
          </a:p>
        </p:txBody>
      </p:sp>
      <p:grpSp>
        <p:nvGrpSpPr>
          <p:cNvPr id="6" name="Group 2"/>
          <p:cNvGrpSpPr>
            <a:grpSpLocks/>
          </p:cNvGrpSpPr>
          <p:nvPr/>
        </p:nvGrpSpPr>
        <p:grpSpPr bwMode="auto">
          <a:xfrm>
            <a:off x="2567608" y="279885"/>
            <a:ext cx="7956376" cy="556827"/>
            <a:chOff x="103092947" y="106166598"/>
            <a:chExt cx="6633628" cy="556506"/>
          </a:xfrm>
        </p:grpSpPr>
        <p:sp>
          <p:nvSpPr>
            <p:cNvPr id="7" name="Text Box 3"/>
            <p:cNvSpPr txBox="1">
              <a:spLocks noChangeArrowheads="1"/>
            </p:cNvSpPr>
            <p:nvPr/>
          </p:nvSpPr>
          <p:spPr bwMode="auto">
            <a:xfrm>
              <a:off x="103121219" y="106166598"/>
              <a:ext cx="6605356" cy="4844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5B9BD5"/>
                  </a:solidFill>
                </a14:hiddenFill>
              </a:ext>
              <a:ext uri="{91240B29-F687-4F45-9708-019B960494DF}">
                <a14:hiddenLine xmlns:a14="http://schemas.microsoft.com/office/drawing/2010/main" w="25400" algn="ctr">
                  <a:solidFill>
                    <a:srgbClr val="009BBD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000000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erdana" panose="020B0604030504040204" pitchFamily="34" charset="0"/>
                  <a:ea typeface="+mn-ea"/>
                  <a:cs typeface="+mn-cs"/>
                </a:rPr>
                <a:t>Getting started</a:t>
              </a: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8" name="Rectangle 4"/>
            <p:cNvSpPr>
              <a:spLocks noChangeArrowheads="1"/>
            </p:cNvSpPr>
            <p:nvPr/>
          </p:nvSpPr>
          <p:spPr bwMode="auto">
            <a:xfrm>
              <a:off x="103092947" y="106651103"/>
              <a:ext cx="6633626" cy="72001"/>
            </a:xfrm>
            <a:prstGeom prst="rect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002060"/>
                </a:gs>
              </a:gsLst>
              <a:lin ang="108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000000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10" name="Picture 5" descr="UoN_Primary_Logo_RGB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344" y="116632"/>
            <a:ext cx="1938231" cy="7200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182FF0B-0569-45AA-81DE-02D760B6928E}"/>
              </a:ext>
            </a:extLst>
          </p:cNvPr>
          <p:cNvSpPr/>
          <p:nvPr/>
        </p:nvSpPr>
        <p:spPr>
          <a:xfrm>
            <a:off x="479376" y="1110938"/>
            <a:ext cx="11377264" cy="830997"/>
          </a:xfrm>
          <a:prstGeom prst="rect">
            <a:avLst/>
          </a:prstGeom>
          <a:solidFill>
            <a:srgbClr val="C7EBE2"/>
          </a:solidFill>
          <a:ln w="3175">
            <a:solidFill>
              <a:schemeClr val="tx1"/>
            </a:solidFill>
            <a:prstDash val="dash"/>
          </a:ln>
        </p:spPr>
        <p:txBody>
          <a:bodyPr wrap="square" anchor="ctr">
            <a:spAutoFit/>
          </a:bodyPr>
          <a:lstStyle/>
          <a:p>
            <a:r>
              <a:rPr lang="en-US" sz="2400" dirty="0"/>
              <a:t>The ability to </a:t>
            </a:r>
            <a:r>
              <a:rPr lang="en-US" sz="2400" b="1" dirty="0"/>
              <a:t>evaluate information </a:t>
            </a:r>
            <a:r>
              <a:rPr lang="en-US" sz="2400" dirty="0"/>
              <a:t>and decide whether it is </a:t>
            </a:r>
            <a:r>
              <a:rPr lang="en-US" sz="2400" b="1" dirty="0"/>
              <a:t>appropriate</a:t>
            </a:r>
            <a:r>
              <a:rPr lang="en-US" sz="2400" dirty="0"/>
              <a:t> for use in your university assignments is a key skill in academic study.</a:t>
            </a:r>
            <a:endParaRPr lang="en-US" sz="2400" dirty="0">
              <a:latin typeface="Calibri "/>
            </a:endParaRPr>
          </a:p>
        </p:txBody>
      </p:sp>
      <p:pic>
        <p:nvPicPr>
          <p:cNvPr id="1026" name="Picture 2" descr="CRAAP test">
            <a:extLst>
              <a:ext uri="{FF2B5EF4-FFF2-40B4-BE49-F238E27FC236}">
                <a16:creationId xmlns:a16="http://schemas.microsoft.com/office/drawing/2014/main" id="{B88B456F-7E25-45CC-8DBD-08FEE9BBAB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5800" y="2109803"/>
            <a:ext cx="7704856" cy="4340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16640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2"/>
          <p:cNvGrpSpPr>
            <a:grpSpLocks/>
          </p:cNvGrpSpPr>
          <p:nvPr/>
        </p:nvGrpSpPr>
        <p:grpSpPr bwMode="auto">
          <a:xfrm>
            <a:off x="2567608" y="279885"/>
            <a:ext cx="7956376" cy="556827"/>
            <a:chOff x="103092947" y="106166598"/>
            <a:chExt cx="6633628" cy="556506"/>
          </a:xfrm>
        </p:grpSpPr>
        <p:sp>
          <p:nvSpPr>
            <p:cNvPr id="7" name="Text Box 3"/>
            <p:cNvSpPr txBox="1">
              <a:spLocks noChangeArrowheads="1"/>
            </p:cNvSpPr>
            <p:nvPr/>
          </p:nvSpPr>
          <p:spPr bwMode="auto">
            <a:xfrm>
              <a:off x="103121219" y="106166598"/>
              <a:ext cx="6605356" cy="4844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5B9BD5"/>
                  </a:solidFill>
                </a14:hiddenFill>
              </a:ext>
              <a:ext uri="{91240B29-F687-4F45-9708-019B960494DF}">
                <a14:hiddenLine xmlns:a14="http://schemas.microsoft.com/office/drawing/2010/main" w="25400" algn="ctr">
                  <a:solidFill>
                    <a:srgbClr val="009BBD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000000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erdana" panose="020B0604030504040204" pitchFamily="34" charset="0"/>
                  <a:ea typeface="+mn-ea"/>
                  <a:cs typeface="+mn-cs"/>
                </a:rPr>
                <a:t>Getting started</a:t>
              </a: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8" name="Rectangle 4"/>
            <p:cNvSpPr>
              <a:spLocks noChangeArrowheads="1"/>
            </p:cNvSpPr>
            <p:nvPr/>
          </p:nvSpPr>
          <p:spPr bwMode="auto">
            <a:xfrm>
              <a:off x="103092947" y="106651103"/>
              <a:ext cx="6633626" cy="72001"/>
            </a:xfrm>
            <a:prstGeom prst="rect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002060"/>
                </a:gs>
              </a:gsLst>
              <a:lin ang="108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000000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10" name="Picture 5" descr="UoN_Primary_Logo_RGB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344" y="116632"/>
            <a:ext cx="1938231" cy="7200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1FA233A-DEEC-4497-AB1B-A1DE5C294B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588" y="1016791"/>
            <a:ext cx="774695" cy="1078399"/>
          </a:xfrm>
          <a:prstGeom prst="rect">
            <a:avLst/>
          </a:prstGeom>
          <a:ln>
            <a:solidFill>
              <a:srgbClr val="002060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6439F5B-426D-4D92-9549-00DDF07B2A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342" y="2014345"/>
            <a:ext cx="780443" cy="1078399"/>
          </a:xfrm>
          <a:prstGeom prst="rect">
            <a:avLst/>
          </a:prstGeom>
          <a:ln>
            <a:solidFill>
              <a:srgbClr val="002060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366E293-C12A-4943-BD38-9C6B23C595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6795" y="3017443"/>
            <a:ext cx="769243" cy="1072855"/>
          </a:xfrm>
          <a:prstGeom prst="rect">
            <a:avLst/>
          </a:prstGeom>
          <a:ln>
            <a:solidFill>
              <a:srgbClr val="002060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3284FDD-6F3D-4068-840B-F6D8ACFE18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342" y="4021952"/>
            <a:ext cx="774696" cy="1078399"/>
          </a:xfrm>
          <a:prstGeom prst="rect">
            <a:avLst/>
          </a:prstGeom>
          <a:ln>
            <a:solidFill>
              <a:srgbClr val="002060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870647F-F7FF-49D1-8046-85CD47372B3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4141" y="5019506"/>
            <a:ext cx="777644" cy="1072855"/>
          </a:xfrm>
          <a:prstGeom prst="rect">
            <a:avLst/>
          </a:prstGeom>
          <a:ln>
            <a:solidFill>
              <a:srgbClr val="002060"/>
            </a:solidFill>
          </a:ln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439530AD-032A-4B65-AAA8-5987ADCAC301}"/>
              </a:ext>
            </a:extLst>
          </p:cNvPr>
          <p:cNvSpPr>
            <a:spLocks noChangeAspect="1"/>
          </p:cNvSpPr>
          <p:nvPr/>
        </p:nvSpPr>
        <p:spPr>
          <a:xfrm>
            <a:off x="1309519" y="1134989"/>
            <a:ext cx="10441160" cy="792088"/>
          </a:xfrm>
          <a:prstGeom prst="rect">
            <a:avLst/>
          </a:prstGeom>
          <a:solidFill>
            <a:srgbClr val="C7EBE2"/>
          </a:solidFill>
          <a:ln w="3175">
            <a:solidFill>
              <a:schemeClr val="tx1"/>
            </a:solidFill>
            <a:prstDash val="dash"/>
          </a:ln>
        </p:spPr>
        <p:txBody>
          <a:bodyPr wrap="square" anchor="ctr">
            <a:noAutofit/>
          </a:bodyPr>
          <a:lstStyle/>
          <a:p>
            <a:r>
              <a:rPr lang="en-US" sz="2000" dirty="0"/>
              <a:t>This relates to </a:t>
            </a:r>
            <a:r>
              <a:rPr lang="en-US" sz="2000" u="sng" dirty="0"/>
              <a:t>when</a:t>
            </a:r>
            <a:r>
              <a:rPr lang="en-US" sz="2000" dirty="0"/>
              <a:t> the source was published. Is the information still current or is it out of date?</a:t>
            </a:r>
            <a:endParaRPr lang="en-US" sz="2000" dirty="0">
              <a:latin typeface="Calibri 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48BBA7B-E9FC-42B9-9584-9621462BD22A}"/>
              </a:ext>
            </a:extLst>
          </p:cNvPr>
          <p:cNvSpPr>
            <a:spLocks noChangeAspect="1"/>
          </p:cNvSpPr>
          <p:nvPr/>
        </p:nvSpPr>
        <p:spPr>
          <a:xfrm>
            <a:off x="1309518" y="2095190"/>
            <a:ext cx="10441159" cy="792088"/>
          </a:xfrm>
          <a:prstGeom prst="rect">
            <a:avLst/>
          </a:prstGeom>
          <a:solidFill>
            <a:srgbClr val="C7EBE2"/>
          </a:solidFill>
          <a:ln w="3175">
            <a:solidFill>
              <a:schemeClr val="tx1"/>
            </a:solidFill>
            <a:prstDash val="dash"/>
          </a:ln>
        </p:spPr>
        <p:txBody>
          <a:bodyPr wrap="square" anchor="ctr">
            <a:noAutofit/>
          </a:bodyPr>
          <a:lstStyle/>
          <a:p>
            <a:r>
              <a:rPr lang="en-US" sz="2000" dirty="0"/>
              <a:t>This relates to whether the source is </a:t>
            </a:r>
            <a:r>
              <a:rPr lang="en-US" sz="2000" u="sng" dirty="0"/>
              <a:t>useful for your purpose</a:t>
            </a:r>
            <a:r>
              <a:rPr lang="en-US" sz="2000" dirty="0"/>
              <a:t>. Does the information help you explain or solve the problem in your Final Presentation?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CD2D573-95CB-469B-92AA-6A606FC6927D}"/>
              </a:ext>
            </a:extLst>
          </p:cNvPr>
          <p:cNvSpPr>
            <a:spLocks noChangeAspect="1"/>
          </p:cNvSpPr>
          <p:nvPr/>
        </p:nvSpPr>
        <p:spPr>
          <a:xfrm>
            <a:off x="1309516" y="3055390"/>
            <a:ext cx="10441159" cy="862384"/>
          </a:xfrm>
          <a:prstGeom prst="rect">
            <a:avLst/>
          </a:prstGeom>
          <a:solidFill>
            <a:srgbClr val="C7EBE2"/>
          </a:solidFill>
          <a:ln w="3175">
            <a:solidFill>
              <a:schemeClr val="tx1"/>
            </a:solidFill>
            <a:prstDash val="dash"/>
          </a:ln>
        </p:spPr>
        <p:txBody>
          <a:bodyPr wrap="square" anchor="ctr">
            <a:noAutofit/>
          </a:bodyPr>
          <a:lstStyle/>
          <a:p>
            <a:r>
              <a:rPr lang="en-US" sz="2000" dirty="0"/>
              <a:t>This relates to the type of source and whether it is </a:t>
            </a:r>
            <a:r>
              <a:rPr lang="en-US" sz="2000" u="sng" dirty="0"/>
              <a:t>reliable</a:t>
            </a:r>
            <a:r>
              <a:rPr lang="en-US" sz="2000" dirty="0"/>
              <a:t> or not. Does the author or organisation have expert knowledge?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DBCE027-F41D-4E22-910D-C4D6E167A46F}"/>
              </a:ext>
            </a:extLst>
          </p:cNvPr>
          <p:cNvSpPr>
            <a:spLocks noChangeAspect="1"/>
          </p:cNvSpPr>
          <p:nvPr/>
        </p:nvSpPr>
        <p:spPr>
          <a:xfrm>
            <a:off x="1309516" y="4090298"/>
            <a:ext cx="10441159" cy="815961"/>
          </a:xfrm>
          <a:prstGeom prst="rect">
            <a:avLst/>
          </a:prstGeom>
          <a:solidFill>
            <a:srgbClr val="C7EBE2"/>
          </a:solidFill>
          <a:ln w="3175">
            <a:solidFill>
              <a:schemeClr val="tx1"/>
            </a:solidFill>
            <a:prstDash val="dash"/>
          </a:ln>
        </p:spPr>
        <p:txBody>
          <a:bodyPr wrap="square" anchor="ctr">
            <a:noAutofit/>
          </a:bodyPr>
          <a:lstStyle/>
          <a:p>
            <a:r>
              <a:rPr lang="en-US" sz="2000" dirty="0"/>
              <a:t>This relates to the information within a source. Are claims clearly explained and </a:t>
            </a:r>
            <a:r>
              <a:rPr lang="en-US" sz="2000" u="sng" dirty="0"/>
              <a:t>supported with evidence</a:t>
            </a:r>
            <a:r>
              <a:rPr lang="en-US" sz="2000" dirty="0"/>
              <a:t> you can check (e.g. citations, hyperlinks)?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6F9B275-C315-497B-8A0A-F3C22E646751}"/>
              </a:ext>
            </a:extLst>
          </p:cNvPr>
          <p:cNvSpPr>
            <a:spLocks noChangeAspect="1"/>
          </p:cNvSpPr>
          <p:nvPr/>
        </p:nvSpPr>
        <p:spPr>
          <a:xfrm>
            <a:off x="1309516" y="5078783"/>
            <a:ext cx="10441158" cy="942505"/>
          </a:xfrm>
          <a:prstGeom prst="rect">
            <a:avLst/>
          </a:prstGeom>
          <a:solidFill>
            <a:srgbClr val="C7EBE2"/>
          </a:solidFill>
          <a:ln w="3175">
            <a:solidFill>
              <a:schemeClr val="tx1"/>
            </a:solidFill>
            <a:prstDash val="dash"/>
          </a:ln>
        </p:spPr>
        <p:txBody>
          <a:bodyPr wrap="square" anchor="ctr">
            <a:noAutofit/>
          </a:bodyPr>
          <a:lstStyle/>
          <a:p>
            <a:r>
              <a:rPr lang="en-US" sz="2000" dirty="0"/>
              <a:t>This relates to the </a:t>
            </a:r>
            <a:r>
              <a:rPr lang="en-US" sz="2000" u="sng" dirty="0"/>
              <a:t>reason</a:t>
            </a:r>
            <a:r>
              <a:rPr lang="en-US" sz="2000" dirty="0"/>
              <a:t> the information exists. Is the author trying to share facts or make a supported argument? Might the author be </a:t>
            </a:r>
            <a:r>
              <a:rPr lang="en-US" sz="2000" u="sng" dirty="0"/>
              <a:t>biased</a:t>
            </a:r>
            <a:r>
              <a:rPr lang="en-US" sz="2000" b="1" dirty="0"/>
              <a:t> </a:t>
            </a:r>
            <a:r>
              <a:rPr lang="en-US" sz="2000" dirty="0"/>
              <a:t>for some reason (e.g. trying to sell something)?</a:t>
            </a:r>
          </a:p>
        </p:txBody>
      </p:sp>
      <p:pic>
        <p:nvPicPr>
          <p:cNvPr id="2" name="Picture 1" descr="Book Generic Mixed icon">
            <a:extLst>
              <a:ext uri="{FF2B5EF4-FFF2-40B4-BE49-F238E27FC236}">
                <a16:creationId xmlns:a16="http://schemas.microsoft.com/office/drawing/2014/main" id="{F34A7D3A-E6ED-CD45-82B9-69BA9F2B7E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0389" y="182936"/>
            <a:ext cx="988823" cy="988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5492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19" grpId="0" animBg="1"/>
      <p:bldP spid="2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3376"/>
            <a:ext cx="12192000" cy="6854624"/>
            <a:chOff x="0" y="3376"/>
            <a:chExt cx="12192000" cy="6854624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3376"/>
              <a:ext cx="12192000" cy="6854624"/>
            </a:xfrm>
            <a:prstGeom prst="rect">
              <a:avLst/>
            </a:prstGeom>
          </p:spPr>
        </p:pic>
        <p:sp>
          <p:nvSpPr>
            <p:cNvPr id="4" name="Title 2"/>
            <p:cNvSpPr txBox="1">
              <a:spLocks/>
            </p:cNvSpPr>
            <p:nvPr/>
          </p:nvSpPr>
          <p:spPr>
            <a:xfrm>
              <a:off x="407368" y="548680"/>
              <a:ext cx="11377264" cy="5832648"/>
            </a:xfrm>
            <a:prstGeom prst="rect">
              <a:avLst/>
            </a:prstGeom>
            <a:solidFill>
              <a:srgbClr val="E5FBFF"/>
            </a:solidFill>
            <a:ln>
              <a:solidFill>
                <a:srgbClr val="E5FBFF"/>
              </a:solidFill>
            </a:ln>
          </p:spPr>
          <p:txBody>
            <a:bodyPr anchor="ctr">
              <a:normAutofit/>
            </a:bodyPr>
            <a:lstStyle>
              <a:lvl1pPr algn="l" defTabSz="6858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3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6000" b="1" dirty="0">
                  <a:solidFill>
                    <a:srgbClr val="002060"/>
                  </a:solidFill>
                  <a:latin typeface="Calibri "/>
                </a:rPr>
                <a:t>Evaluating the </a:t>
              </a:r>
            </a:p>
            <a:p>
              <a:pPr algn="ctr"/>
              <a:r>
                <a:rPr lang="en-US" sz="6000" b="1" dirty="0">
                  <a:solidFill>
                    <a:srgbClr val="002060"/>
                  </a:solidFill>
                  <a:latin typeface="Calibri "/>
                </a:rPr>
                <a:t>appropriateness of sources</a:t>
              </a:r>
            </a:p>
          </p:txBody>
        </p:sp>
      </p:grpSp>
      <p:pic>
        <p:nvPicPr>
          <p:cNvPr id="5" name="Picture 5" descr="UoN_Primary_Logo_RGB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392" y="764704"/>
            <a:ext cx="1938231" cy="7200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658184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4581" y="1822413"/>
            <a:ext cx="3495600" cy="3816424"/>
          </a:xfrm>
          <a:noFill/>
          <a:ln>
            <a:noFill/>
          </a:ln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2000" dirty="0"/>
              <a:t>Evaluate seven sources to decide whether they are </a:t>
            </a:r>
            <a:r>
              <a:rPr lang="en-US" sz="2000" b="1" dirty="0"/>
              <a:t>appropriate</a:t>
            </a:r>
            <a:r>
              <a:rPr lang="en-US" sz="2000" dirty="0"/>
              <a:t> for use in an OCSb presentation on the topic of </a:t>
            </a:r>
            <a:r>
              <a:rPr lang="en-US" sz="2000" b="1" u="sng" dirty="0"/>
              <a:t>obesity</a:t>
            </a:r>
            <a:r>
              <a:rPr lang="en-US" sz="2000" dirty="0"/>
              <a:t>. </a:t>
            </a:r>
          </a:p>
          <a:p>
            <a:pPr marL="0" indent="0" algn="just">
              <a:buNone/>
            </a:pPr>
            <a:endParaRPr lang="en-US" sz="2000" dirty="0"/>
          </a:p>
          <a:p>
            <a:pPr marL="0" indent="0" algn="just">
              <a:buNone/>
            </a:pPr>
            <a:r>
              <a:rPr lang="en-US" sz="2000" dirty="0"/>
              <a:t>Use the table</a:t>
            </a:r>
            <a:r>
              <a:rPr lang="en-US" sz="2000" b="1" dirty="0"/>
              <a:t> </a:t>
            </a:r>
            <a:r>
              <a:rPr lang="en-US" sz="2000" dirty="0"/>
              <a:t>to help you.</a:t>
            </a:r>
          </a:p>
          <a:p>
            <a:pPr marL="0" indent="0" algn="just">
              <a:buNone/>
            </a:pPr>
            <a:endParaRPr lang="en-US" sz="2000" dirty="0"/>
          </a:p>
          <a:p>
            <a:pPr marL="0" indent="0" algn="just">
              <a:buNone/>
            </a:pPr>
            <a:endParaRPr lang="en-US" sz="2000" dirty="0"/>
          </a:p>
          <a:p>
            <a:pPr marL="0" indent="0" algn="just">
              <a:buNone/>
            </a:pPr>
            <a:endParaRPr lang="en-US" sz="2000" dirty="0"/>
          </a:p>
          <a:p>
            <a:pPr marL="0" indent="0" algn="just">
              <a:buNone/>
            </a:pPr>
            <a:endParaRPr lang="en-US" sz="2000" dirty="0"/>
          </a:p>
          <a:p>
            <a:pPr marL="0" indent="0" algn="just">
              <a:buNone/>
            </a:pPr>
            <a:endParaRPr lang="en-US" sz="2000" dirty="0"/>
          </a:p>
          <a:p>
            <a:pPr marL="0" indent="0" algn="just">
              <a:buNone/>
            </a:pPr>
            <a:endParaRPr lang="en-US" sz="2000" b="1" dirty="0">
              <a:solidFill>
                <a:srgbClr val="FF0000"/>
              </a:solidFill>
            </a:endParaRPr>
          </a:p>
          <a:p>
            <a:pPr marL="0" indent="0" algn="just">
              <a:buNone/>
            </a:pPr>
            <a:endParaRPr lang="en-US" sz="2000" b="1" dirty="0">
              <a:solidFill>
                <a:srgbClr val="FF0000"/>
              </a:solidFill>
            </a:endParaRPr>
          </a:p>
          <a:p>
            <a:pPr marL="0" indent="0" algn="just">
              <a:buNone/>
            </a:pPr>
            <a:endParaRPr lang="en-US" sz="2000" b="1" dirty="0">
              <a:solidFill>
                <a:srgbClr val="FF0000"/>
              </a:solidFill>
            </a:endParaRPr>
          </a:p>
          <a:p>
            <a:pPr marL="0" indent="0" algn="just">
              <a:buNone/>
            </a:pPr>
            <a:endParaRPr lang="en-US" sz="1800" dirty="0"/>
          </a:p>
        </p:txBody>
      </p:sp>
      <p:grpSp>
        <p:nvGrpSpPr>
          <p:cNvPr id="6" name="Group 2"/>
          <p:cNvGrpSpPr>
            <a:grpSpLocks/>
          </p:cNvGrpSpPr>
          <p:nvPr/>
        </p:nvGrpSpPr>
        <p:grpSpPr bwMode="auto">
          <a:xfrm>
            <a:off x="2567608" y="279885"/>
            <a:ext cx="7956376" cy="556827"/>
            <a:chOff x="103092947" y="106166598"/>
            <a:chExt cx="6633628" cy="556506"/>
          </a:xfrm>
        </p:grpSpPr>
        <p:sp>
          <p:nvSpPr>
            <p:cNvPr id="7" name="Text Box 3"/>
            <p:cNvSpPr txBox="1">
              <a:spLocks noChangeArrowheads="1"/>
            </p:cNvSpPr>
            <p:nvPr/>
          </p:nvSpPr>
          <p:spPr bwMode="auto">
            <a:xfrm>
              <a:off x="103121219" y="106166598"/>
              <a:ext cx="6605356" cy="4844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5B9BD5"/>
                  </a:solidFill>
                </a14:hiddenFill>
              </a:ext>
              <a:ext uri="{91240B29-F687-4F45-9708-019B960494DF}">
                <a14:hiddenLine xmlns:a14="http://schemas.microsoft.com/office/drawing/2010/main" w="25400" algn="ctr">
                  <a:solidFill>
                    <a:srgbClr val="009BBD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000000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erdana" panose="020B0604030504040204" pitchFamily="34" charset="0"/>
                  <a:ea typeface="+mn-ea"/>
                  <a:cs typeface="+mn-cs"/>
                </a:rPr>
                <a:t>Source Evaluation</a:t>
              </a: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8" name="Rectangle 4"/>
            <p:cNvSpPr>
              <a:spLocks noChangeArrowheads="1"/>
            </p:cNvSpPr>
            <p:nvPr/>
          </p:nvSpPr>
          <p:spPr bwMode="auto">
            <a:xfrm>
              <a:off x="103092947" y="106651103"/>
              <a:ext cx="6633626" cy="72001"/>
            </a:xfrm>
            <a:prstGeom prst="rect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002060"/>
                </a:gs>
              </a:gsLst>
              <a:lin ang="108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000000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10" name="Picture 5" descr="UoN_Primary_Logo_RGB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344" y="116632"/>
            <a:ext cx="1938231" cy="7200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6384032" y="5968877"/>
            <a:ext cx="54030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 err="1">
                <a:solidFill>
                  <a:srgbClr val="C00000"/>
                </a:solidFill>
              </a:rPr>
              <a:t>Organise</a:t>
            </a:r>
            <a:r>
              <a:rPr lang="en-US" dirty="0">
                <a:solidFill>
                  <a:srgbClr val="C00000"/>
                </a:solidFill>
              </a:rPr>
              <a:t> the workload within your group as you wish.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2809993"/>
              </p:ext>
            </p:extLst>
          </p:nvPr>
        </p:nvGraphicFramePr>
        <p:xfrm>
          <a:off x="4439816" y="1245126"/>
          <a:ext cx="7243189" cy="4351338"/>
        </p:xfrm>
        <a:graphic>
          <a:graphicData uri="http://schemas.openxmlformats.org/drawingml/2006/table">
            <a:tbl>
              <a:tblPr/>
              <a:tblGrid>
                <a:gridCol w="936104">
                  <a:extLst>
                    <a:ext uri="{9D8B030D-6E8A-4147-A177-3AD203B41FA5}">
                      <a16:colId xmlns:a16="http://schemas.microsoft.com/office/drawing/2014/main" val="3485580524"/>
                    </a:ext>
                  </a:extLst>
                </a:gridCol>
                <a:gridCol w="1261417">
                  <a:extLst>
                    <a:ext uri="{9D8B030D-6E8A-4147-A177-3AD203B41FA5}">
                      <a16:colId xmlns:a16="http://schemas.microsoft.com/office/drawing/2014/main" val="1489584415"/>
                    </a:ext>
                  </a:extLst>
                </a:gridCol>
                <a:gridCol w="1261417">
                  <a:extLst>
                    <a:ext uri="{9D8B030D-6E8A-4147-A177-3AD203B41FA5}">
                      <a16:colId xmlns:a16="http://schemas.microsoft.com/office/drawing/2014/main" val="3743869247"/>
                    </a:ext>
                  </a:extLst>
                </a:gridCol>
                <a:gridCol w="1261417">
                  <a:extLst>
                    <a:ext uri="{9D8B030D-6E8A-4147-A177-3AD203B41FA5}">
                      <a16:colId xmlns:a16="http://schemas.microsoft.com/office/drawing/2014/main" val="2753753184"/>
                    </a:ext>
                  </a:extLst>
                </a:gridCol>
                <a:gridCol w="1261417">
                  <a:extLst>
                    <a:ext uri="{9D8B030D-6E8A-4147-A177-3AD203B41FA5}">
                      <a16:colId xmlns:a16="http://schemas.microsoft.com/office/drawing/2014/main" val="3530587132"/>
                    </a:ext>
                  </a:extLst>
                </a:gridCol>
                <a:gridCol w="1261417">
                  <a:extLst>
                    <a:ext uri="{9D8B030D-6E8A-4147-A177-3AD203B41FA5}">
                      <a16:colId xmlns:a16="http://schemas.microsoft.com/office/drawing/2014/main" val="935784136"/>
                    </a:ext>
                  </a:extLst>
                </a:gridCol>
              </a:tblGrid>
              <a:tr h="326745"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800" b="1" kern="140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US" sz="1600" kern="140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48761" marR="48761" marT="0" marB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800" b="1" kern="140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Currency</a:t>
                      </a:r>
                      <a:endParaRPr lang="en-US" sz="1600" kern="140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48761" marR="48761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D8EC"/>
                    </a:solidFill>
                  </a:tcPr>
                </a:tc>
                <a:tc>
                  <a:txBody>
                    <a:bodyPr/>
                    <a:lstStyle/>
                    <a:p>
                      <a:pPr marR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800" b="1" kern="140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Relevance</a:t>
                      </a:r>
                      <a:endParaRPr lang="en-US" sz="1600" kern="140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48761" marR="48761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D8EC"/>
                    </a:solidFill>
                  </a:tcPr>
                </a:tc>
                <a:tc>
                  <a:txBody>
                    <a:bodyPr/>
                    <a:lstStyle/>
                    <a:p>
                      <a:pPr marR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800" b="1" kern="140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Authority</a:t>
                      </a:r>
                      <a:endParaRPr lang="en-US" sz="1600" kern="140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48761" marR="48761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D8EC"/>
                    </a:solidFill>
                  </a:tcPr>
                </a:tc>
                <a:tc>
                  <a:txBody>
                    <a:bodyPr/>
                    <a:lstStyle/>
                    <a:p>
                      <a:pPr marR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800" b="1" kern="140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Accuracy</a:t>
                      </a:r>
                      <a:endParaRPr lang="en-US" sz="1600" kern="140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48761" marR="48761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D8EC"/>
                    </a:solidFill>
                  </a:tcPr>
                </a:tc>
                <a:tc>
                  <a:txBody>
                    <a:bodyPr/>
                    <a:lstStyle/>
                    <a:p>
                      <a:pPr marR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800" b="1" kern="140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Purpose</a:t>
                      </a:r>
                      <a:endParaRPr lang="en-US" sz="1600" kern="140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48761" marR="48761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D8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2386970"/>
                  </a:ext>
                </a:extLst>
              </a:tr>
              <a:tr h="574956"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800" b="1" kern="140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Source 1</a:t>
                      </a:r>
                      <a:endParaRPr lang="en-US" sz="1600" b="1" kern="140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48761" marR="48761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8E5"/>
                    </a:solidFill>
                  </a:tcPr>
                </a:tc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800" kern="140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US" sz="1600" kern="140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48761" marR="48761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8E5"/>
                    </a:solidFill>
                  </a:tcPr>
                </a:tc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800" kern="140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US" sz="1600" kern="140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48761" marR="48761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8E5"/>
                    </a:solidFill>
                  </a:tcPr>
                </a:tc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800" kern="140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US" sz="1600" kern="140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48761" marR="48761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8E5"/>
                    </a:solidFill>
                  </a:tcPr>
                </a:tc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800" kern="140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US" sz="1600" kern="140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48761" marR="48761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8E5"/>
                    </a:solidFill>
                  </a:tcPr>
                </a:tc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800" kern="140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US" sz="1600" kern="140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48761" marR="48761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8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0793115"/>
                  </a:ext>
                </a:extLst>
              </a:tr>
              <a:tr h="574947"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800" b="1" kern="140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Source 2</a:t>
                      </a:r>
                      <a:endParaRPr lang="en-US" sz="1600" b="1" kern="140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48761" marR="48761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8E5"/>
                    </a:solidFill>
                  </a:tcPr>
                </a:tc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800" kern="140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US" sz="1600" kern="140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48761" marR="48761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8E5"/>
                    </a:solidFill>
                  </a:tcPr>
                </a:tc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800" kern="140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US" sz="1600" kern="140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48761" marR="48761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8E5"/>
                    </a:solidFill>
                  </a:tcPr>
                </a:tc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800" kern="140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US" sz="1600" kern="140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48761" marR="48761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8E5"/>
                    </a:solidFill>
                  </a:tcPr>
                </a:tc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800" kern="140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US" sz="1600" kern="140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48761" marR="48761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8E5"/>
                    </a:solidFill>
                  </a:tcPr>
                </a:tc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800" kern="140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US" sz="1600" kern="140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48761" marR="48761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8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430194"/>
                  </a:ext>
                </a:extLst>
              </a:tr>
              <a:tr h="574956"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800" b="1" kern="140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Source 3</a:t>
                      </a:r>
                      <a:endParaRPr lang="en-US" sz="1600" b="1" kern="140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48761" marR="48761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8E5"/>
                    </a:solidFill>
                  </a:tcPr>
                </a:tc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800" kern="140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US" sz="1600" kern="140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48761" marR="48761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8E5"/>
                    </a:solidFill>
                  </a:tcPr>
                </a:tc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800" kern="140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US" sz="1600" kern="140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48761" marR="48761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8E5"/>
                    </a:solidFill>
                  </a:tcPr>
                </a:tc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800" kern="140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US" sz="1600" kern="140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48761" marR="48761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8E5"/>
                    </a:solidFill>
                  </a:tcPr>
                </a:tc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800" kern="140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US" sz="1600" kern="140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48761" marR="48761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8E5"/>
                    </a:solidFill>
                  </a:tcPr>
                </a:tc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800" kern="140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US" sz="1600" kern="140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48761" marR="48761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8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8270715"/>
                  </a:ext>
                </a:extLst>
              </a:tr>
              <a:tr h="574866"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800" b="1" kern="140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Source 4</a:t>
                      </a:r>
                      <a:endParaRPr lang="en-US" sz="1600" b="1" kern="140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48761" marR="48761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8E5"/>
                    </a:solidFill>
                  </a:tcPr>
                </a:tc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800" kern="140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US" sz="1600" kern="140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48761" marR="48761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8E5"/>
                    </a:solidFill>
                  </a:tcPr>
                </a:tc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800" kern="140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US" sz="1600" kern="140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48761" marR="48761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8E5"/>
                    </a:solidFill>
                  </a:tcPr>
                </a:tc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800" kern="140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US" sz="1600" kern="140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48761" marR="48761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8E5"/>
                    </a:solidFill>
                  </a:tcPr>
                </a:tc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800" kern="140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US" sz="1600" kern="140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48761" marR="48761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8E5"/>
                    </a:solidFill>
                  </a:tcPr>
                </a:tc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800" kern="140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US" sz="1600" kern="140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48761" marR="48761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8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2331132"/>
                  </a:ext>
                </a:extLst>
              </a:tr>
              <a:tr h="574947"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800" b="1" kern="140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Source 5</a:t>
                      </a:r>
                      <a:endParaRPr lang="en-US" sz="1600" b="1" kern="140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48761" marR="48761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8E5"/>
                    </a:solidFill>
                  </a:tcPr>
                </a:tc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800" kern="140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US" sz="1600" kern="140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48761" marR="48761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8E5"/>
                    </a:solidFill>
                  </a:tcPr>
                </a:tc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800" kern="140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US" sz="1600" kern="140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48761" marR="48761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8E5"/>
                    </a:solidFill>
                  </a:tcPr>
                </a:tc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800" kern="140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US" sz="1600" kern="140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48761" marR="48761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8E5"/>
                    </a:solidFill>
                  </a:tcPr>
                </a:tc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800" kern="140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US" sz="1600" kern="140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48761" marR="48761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8E5"/>
                    </a:solidFill>
                  </a:tcPr>
                </a:tc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800" kern="140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US" sz="1600" kern="140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48761" marR="48761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8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7092319"/>
                  </a:ext>
                </a:extLst>
              </a:tr>
              <a:tr h="574956"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800" b="1" kern="140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Source 6</a:t>
                      </a:r>
                      <a:endParaRPr lang="en-US" sz="1600" b="1" kern="140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48761" marR="48761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8E5"/>
                    </a:solidFill>
                  </a:tcPr>
                </a:tc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800" kern="140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US" sz="1600" kern="140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48761" marR="48761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8E5"/>
                    </a:solidFill>
                  </a:tcPr>
                </a:tc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800" kern="140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US" sz="1600" kern="140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48761" marR="48761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8E5"/>
                    </a:solidFill>
                  </a:tcPr>
                </a:tc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800" kern="140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US" sz="1600" kern="140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48761" marR="48761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8E5"/>
                    </a:solidFill>
                  </a:tcPr>
                </a:tc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800" kern="140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US" sz="1600" kern="140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48761" marR="48761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8E5"/>
                    </a:solidFill>
                  </a:tcPr>
                </a:tc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800" kern="140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US" sz="1600" kern="140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48761" marR="48761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8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014809"/>
                  </a:ext>
                </a:extLst>
              </a:tr>
              <a:tr h="574965"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800" b="1" kern="140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Source 7</a:t>
                      </a:r>
                      <a:endParaRPr lang="en-US" sz="1600" b="1" kern="140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48761" marR="48761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8E5"/>
                    </a:solidFill>
                  </a:tcPr>
                </a:tc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800" kern="140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US" sz="1600" kern="140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48761" marR="48761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8E5"/>
                    </a:solidFill>
                  </a:tcPr>
                </a:tc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800" kern="140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US" sz="1600" kern="140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48761" marR="48761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8E5"/>
                    </a:solidFill>
                  </a:tcPr>
                </a:tc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800" kern="140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US" sz="1600" kern="140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48761" marR="48761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8E5"/>
                    </a:solidFill>
                  </a:tcPr>
                </a:tc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800" kern="140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US" sz="1600" kern="140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48761" marR="48761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8E5"/>
                    </a:solidFill>
                  </a:tcPr>
                </a:tc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40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US" sz="1600" kern="140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48761" marR="48761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8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4357237"/>
                  </a:ext>
                </a:extLst>
              </a:tr>
            </a:tbl>
          </a:graphicData>
        </a:graphic>
      </p:graphicFrame>
      <p:sp>
        <p:nvSpPr>
          <p:cNvPr id="5" name="Control 1"/>
          <p:cNvSpPr>
            <a:spLocks noChangeArrowheads="1" noChangeShapeType="1"/>
          </p:cNvSpPr>
          <p:nvPr/>
        </p:nvSpPr>
        <p:spPr bwMode="auto">
          <a:xfrm>
            <a:off x="4191000" y="3730625"/>
            <a:ext cx="6477000" cy="6119813"/>
          </a:xfrm>
          <a:prstGeom prst="rect">
            <a:avLst/>
          </a:prstGeom>
          <a:noFill/>
          <a:ln>
            <a:noFill/>
          </a:ln>
          <a:effectLst/>
          <a:extLst>
            <a:ext uri="{91240B29-F687-4F45-9708-019B960494DF}">
              <a14:hiddenLine xmlns:a14="http://schemas.microsoft.com/office/drawing/2010/main" w="25400">
                <a:noFill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9" name="Picture 8" descr="Book Generic Mixed icon">
            <a:extLst>
              <a:ext uri="{FF2B5EF4-FFF2-40B4-BE49-F238E27FC236}">
                <a16:creationId xmlns:a16="http://schemas.microsoft.com/office/drawing/2014/main" id="{96969078-6112-F1D0-C25B-FCBB2C4A0A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946" y="5567542"/>
            <a:ext cx="988823" cy="988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25023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EEE7765-108C-4E22-9BC6-1738230852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0140039"/>
              </p:ext>
            </p:extLst>
          </p:nvPr>
        </p:nvGraphicFramePr>
        <p:xfrm>
          <a:off x="335360" y="998067"/>
          <a:ext cx="11521280" cy="55992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0320">
                  <a:extLst>
                    <a:ext uri="{9D8B030D-6E8A-4147-A177-3AD203B41FA5}">
                      <a16:colId xmlns:a16="http://schemas.microsoft.com/office/drawing/2014/main" val="2487039533"/>
                    </a:ext>
                  </a:extLst>
                </a:gridCol>
                <a:gridCol w="960107">
                  <a:extLst>
                    <a:ext uri="{9D8B030D-6E8A-4147-A177-3AD203B41FA5}">
                      <a16:colId xmlns:a16="http://schemas.microsoft.com/office/drawing/2014/main" val="1648856552"/>
                    </a:ext>
                  </a:extLst>
                </a:gridCol>
                <a:gridCol w="1920213">
                  <a:extLst>
                    <a:ext uri="{9D8B030D-6E8A-4147-A177-3AD203B41FA5}">
                      <a16:colId xmlns:a16="http://schemas.microsoft.com/office/drawing/2014/main" val="1070278616"/>
                    </a:ext>
                  </a:extLst>
                </a:gridCol>
                <a:gridCol w="1920213">
                  <a:extLst>
                    <a:ext uri="{9D8B030D-6E8A-4147-A177-3AD203B41FA5}">
                      <a16:colId xmlns:a16="http://schemas.microsoft.com/office/drawing/2014/main" val="4174446494"/>
                    </a:ext>
                  </a:extLst>
                </a:gridCol>
                <a:gridCol w="960107">
                  <a:extLst>
                    <a:ext uri="{9D8B030D-6E8A-4147-A177-3AD203B41FA5}">
                      <a16:colId xmlns:a16="http://schemas.microsoft.com/office/drawing/2014/main" val="4241709469"/>
                    </a:ext>
                  </a:extLst>
                </a:gridCol>
                <a:gridCol w="2880320">
                  <a:extLst>
                    <a:ext uri="{9D8B030D-6E8A-4147-A177-3AD203B41FA5}">
                      <a16:colId xmlns:a16="http://schemas.microsoft.com/office/drawing/2014/main" val="1599815479"/>
                    </a:ext>
                  </a:extLst>
                </a:gridCol>
              </a:tblGrid>
              <a:tr h="621339">
                <a:tc gridSpan="2"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SOURCE 1</a:t>
                      </a:r>
                      <a:endParaRPr lang="en-GB" sz="2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EBE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2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SOURCE 2</a:t>
                      </a:r>
                      <a:endParaRPr lang="en-GB" sz="2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EBE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2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SOURCE 3</a:t>
                      </a:r>
                      <a:endParaRPr lang="en-GB" sz="2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EBE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2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960961"/>
                  </a:ext>
                </a:extLst>
              </a:tr>
              <a:tr h="2200197">
                <a:tc gridSpan="2"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Online book</a:t>
                      </a:r>
                      <a:endParaRPr lang="en-GB" sz="2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EBE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en-US" sz="20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Old journal </a:t>
                      </a:r>
                    </a:p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article</a:t>
                      </a:r>
                    </a:p>
                    <a:p>
                      <a:pPr algn="ctr"/>
                      <a:endParaRPr 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EBE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2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GB" sz="2400" b="1" dirty="0">
                          <a:solidFill>
                            <a:schemeClr val="tx1"/>
                          </a:solidFill>
                        </a:rPr>
                        <a:t>Recent</a:t>
                      </a:r>
                      <a:r>
                        <a:rPr lang="en-GB" sz="2400" b="1" baseline="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  <a:p>
                      <a:pPr algn="ctr"/>
                      <a:r>
                        <a:rPr lang="en-GB" sz="2400" b="1" dirty="0">
                          <a:solidFill>
                            <a:schemeClr val="tx1"/>
                          </a:solidFill>
                        </a:rPr>
                        <a:t>journal article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EBE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2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1586876"/>
                  </a:ext>
                </a:extLst>
              </a:tr>
              <a:tr h="621339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SOURCE 4</a:t>
                      </a:r>
                      <a:endParaRPr lang="en-GB" sz="2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EBE2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SOURCE 5</a:t>
                      </a:r>
                      <a:endParaRPr lang="en-GB" sz="2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EBE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SOURCE 6</a:t>
                      </a:r>
                      <a:endParaRPr lang="en-GB" sz="2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EBE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SOURCE 7</a:t>
                      </a:r>
                      <a:endParaRPr lang="en-GB" sz="2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EBE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0882119"/>
                  </a:ext>
                </a:extLst>
              </a:tr>
              <a:tr h="2156409">
                <a:tc>
                  <a:txBody>
                    <a:bodyPr/>
                    <a:lstStyle/>
                    <a:p>
                      <a:pPr algn="ctr"/>
                      <a:endParaRPr lang="en-US" sz="20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G</a:t>
                      </a:r>
                      <a:r>
                        <a:rPr lang="en-GB" sz="2400" b="1" dirty="0" err="1">
                          <a:solidFill>
                            <a:schemeClr val="tx1"/>
                          </a:solidFill>
                        </a:rPr>
                        <a:t>ood</a:t>
                      </a:r>
                      <a:r>
                        <a:rPr lang="en-GB" sz="2400" b="1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  <a:p>
                      <a:pPr algn="ctr"/>
                      <a:r>
                        <a:rPr lang="en-GB" sz="2400" b="1" dirty="0">
                          <a:solidFill>
                            <a:schemeClr val="tx1"/>
                          </a:solidFill>
                        </a:rPr>
                        <a:t>newspaper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EBE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Bad </a:t>
                      </a:r>
                    </a:p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Newspaper</a:t>
                      </a:r>
                    </a:p>
                    <a:p>
                      <a:pPr algn="ctr"/>
                      <a:endParaRPr 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EBE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Good</a:t>
                      </a:r>
                      <a:r>
                        <a:rPr lang="en-US" sz="2400" b="1" baseline="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  <a:p>
                      <a:pPr algn="ctr"/>
                      <a:r>
                        <a:rPr lang="en-US" sz="2400" b="1" baseline="0" dirty="0">
                          <a:solidFill>
                            <a:schemeClr val="tx1"/>
                          </a:solidFill>
                        </a:rPr>
                        <a:t>website</a:t>
                      </a:r>
                      <a:endParaRPr lang="en-US" sz="24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US" sz="24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EBE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Bad </a:t>
                      </a:r>
                    </a:p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website</a:t>
                      </a:r>
                    </a:p>
                    <a:p>
                      <a:pPr algn="ctr"/>
                      <a:endParaRPr 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EBE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7839233"/>
                  </a:ext>
                </a:extLst>
              </a:tr>
            </a:tbl>
          </a:graphicData>
        </a:graphic>
      </p:graphicFrame>
      <p:grpSp>
        <p:nvGrpSpPr>
          <p:cNvPr id="6" name="Group 2"/>
          <p:cNvGrpSpPr>
            <a:grpSpLocks/>
          </p:cNvGrpSpPr>
          <p:nvPr/>
        </p:nvGrpSpPr>
        <p:grpSpPr bwMode="auto">
          <a:xfrm>
            <a:off x="2567608" y="279885"/>
            <a:ext cx="7956376" cy="556827"/>
            <a:chOff x="103092947" y="106166598"/>
            <a:chExt cx="6633628" cy="556506"/>
          </a:xfrm>
        </p:grpSpPr>
        <p:sp>
          <p:nvSpPr>
            <p:cNvPr id="8" name="Text Box 3"/>
            <p:cNvSpPr txBox="1">
              <a:spLocks noChangeArrowheads="1"/>
            </p:cNvSpPr>
            <p:nvPr/>
          </p:nvSpPr>
          <p:spPr bwMode="auto">
            <a:xfrm>
              <a:off x="103121219" y="106166598"/>
              <a:ext cx="6605356" cy="4844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5B9BD5"/>
                  </a:solidFill>
                </a14:hiddenFill>
              </a:ext>
              <a:ext uri="{91240B29-F687-4F45-9708-019B960494DF}">
                <a14:hiddenLine xmlns:a14="http://schemas.microsoft.com/office/drawing/2010/main" w="25400" algn="ctr">
                  <a:solidFill>
                    <a:srgbClr val="009BBD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000000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erdana" panose="020B0604030504040204" pitchFamily="34" charset="0"/>
                  <a:ea typeface="+mn-ea"/>
                  <a:cs typeface="+mn-cs"/>
                </a:rPr>
                <a:t>Source Evaluation</a:t>
              </a: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11" name="Rectangle 4"/>
            <p:cNvSpPr>
              <a:spLocks noChangeArrowheads="1"/>
            </p:cNvSpPr>
            <p:nvPr/>
          </p:nvSpPr>
          <p:spPr bwMode="auto">
            <a:xfrm>
              <a:off x="103092947" y="106651103"/>
              <a:ext cx="6633626" cy="72001"/>
            </a:xfrm>
            <a:prstGeom prst="rect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002060"/>
                </a:gs>
              </a:gsLst>
              <a:lin ang="108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000000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12" name="Picture 5" descr="UoN_Primary_Logo_RGB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344" y="116632"/>
            <a:ext cx="1938231" cy="7200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9456" y="1470068"/>
            <a:ext cx="2106045" cy="212188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EF6CA52-16E9-7E0D-5327-C9243E041A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3833" y="1464834"/>
            <a:ext cx="2144334" cy="212188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346CED7-7FB4-4220-39FE-4FEEA485A8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06346" y="1441989"/>
            <a:ext cx="2199132" cy="214549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78E1CBE-6878-79FB-482B-4DCDE074DE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4367" y="4326992"/>
            <a:ext cx="2132463" cy="213246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9E35107-F616-6539-33F6-D3498B8D8D4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47728" y="4326992"/>
            <a:ext cx="2132463" cy="213246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7B45EEF-6D41-54BC-E9F5-BF440B30DF9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31733" y="4325271"/>
            <a:ext cx="2144334" cy="214433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38D96B7F-2C62-633D-1F5A-8A068F5CC90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373449" y="4335421"/>
            <a:ext cx="2134184" cy="2134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4760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C76775-95F9-4C7A-8760-62E3689940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344" y="216024"/>
            <a:ext cx="4951811" cy="642595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06BE1DC-E56A-4856-AC0F-561CD12CA904}"/>
              </a:ext>
            </a:extLst>
          </p:cNvPr>
          <p:cNvSpPr txBox="1"/>
          <p:nvPr/>
        </p:nvSpPr>
        <p:spPr>
          <a:xfrm>
            <a:off x="7894930" y="764704"/>
            <a:ext cx="3933572" cy="461665"/>
          </a:xfrm>
          <a:prstGeom prst="rect">
            <a:avLst/>
          </a:prstGeom>
          <a:solidFill>
            <a:srgbClr val="FFF8E5"/>
          </a:solidFill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Textbook (Edited)</a:t>
            </a:r>
            <a:endParaRPr lang="en-GB" sz="24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29D0E3-01A1-4151-9B3F-B64F95F64F3E}"/>
              </a:ext>
            </a:extLst>
          </p:cNvPr>
          <p:cNvSpPr txBox="1"/>
          <p:nvPr/>
        </p:nvSpPr>
        <p:spPr>
          <a:xfrm>
            <a:off x="191344" y="192108"/>
            <a:ext cx="1296144" cy="57259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31D27D8-177A-4FB3-B16E-031977F9CA20}"/>
              </a:ext>
            </a:extLst>
          </p:cNvPr>
          <p:cNvSpPr txBox="1"/>
          <p:nvPr/>
        </p:nvSpPr>
        <p:spPr>
          <a:xfrm>
            <a:off x="7894930" y="1385921"/>
            <a:ext cx="3933572" cy="1200329"/>
          </a:xfrm>
          <a:prstGeom prst="rect">
            <a:avLst/>
          </a:prstGeom>
          <a:solidFill>
            <a:srgbClr val="FFF8E5"/>
          </a:solidFill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AUTHORITY</a:t>
            </a:r>
          </a:p>
          <a:p>
            <a:pPr algn="ctr"/>
            <a:r>
              <a:rPr lang="en-US" sz="2400" b="1" dirty="0"/>
              <a:t>A well-known academic publisher</a:t>
            </a:r>
            <a:endParaRPr lang="en-GB" sz="2400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DEB3562-BBBE-41B8-8469-BA2CD4690C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476" y="192108"/>
            <a:ext cx="5094860" cy="611721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457BC02-EC44-40AE-8A89-2EBF74DDCA1F}"/>
              </a:ext>
            </a:extLst>
          </p:cNvPr>
          <p:cNvSpPr txBox="1"/>
          <p:nvPr/>
        </p:nvSpPr>
        <p:spPr>
          <a:xfrm>
            <a:off x="7894930" y="2745802"/>
            <a:ext cx="3933572" cy="830997"/>
          </a:xfrm>
          <a:prstGeom prst="rect">
            <a:avLst/>
          </a:prstGeom>
          <a:solidFill>
            <a:srgbClr val="FFF8E5"/>
          </a:solidFill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RELEVANCE</a:t>
            </a:r>
          </a:p>
          <a:p>
            <a:pPr algn="ctr"/>
            <a:r>
              <a:rPr lang="en-US" sz="2400" b="1" dirty="0"/>
              <a:t>Content relevant to </a:t>
            </a:r>
            <a:r>
              <a:rPr lang="en-US" sz="2400" b="1" i="1" dirty="0"/>
              <a:t>‘obesity’</a:t>
            </a:r>
            <a:endParaRPr lang="en-GB" sz="2400" b="1" i="1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8D20E0C-9162-44C3-86A4-88BF298DD6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934" y="192108"/>
            <a:ext cx="4429817" cy="575291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D88150A-726D-4900-A77B-44A3EC98F4F7}"/>
              </a:ext>
            </a:extLst>
          </p:cNvPr>
          <p:cNvSpPr txBox="1"/>
          <p:nvPr/>
        </p:nvSpPr>
        <p:spPr>
          <a:xfrm>
            <a:off x="7894930" y="3736351"/>
            <a:ext cx="3933572" cy="830997"/>
          </a:xfrm>
          <a:prstGeom prst="rect">
            <a:avLst/>
          </a:prstGeom>
          <a:solidFill>
            <a:srgbClr val="FFF8E5"/>
          </a:solidFill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AUTHORITY</a:t>
            </a:r>
          </a:p>
          <a:p>
            <a:pPr algn="ctr"/>
            <a:r>
              <a:rPr lang="en-US" sz="2400" b="1" dirty="0"/>
              <a:t>Authors are qualified</a:t>
            </a:r>
            <a:endParaRPr lang="en-GB" sz="2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F8BDA8-0E29-61FB-6AF0-908A0DB15A8B}"/>
              </a:ext>
            </a:extLst>
          </p:cNvPr>
          <p:cNvSpPr txBox="1"/>
          <p:nvPr/>
        </p:nvSpPr>
        <p:spPr>
          <a:xfrm>
            <a:off x="2282500" y="2867503"/>
            <a:ext cx="3566160" cy="1371600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FE929B9-140A-46BD-B00C-B7C4206B41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2869" y="193603"/>
            <a:ext cx="4209372" cy="53478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271F30B-018A-4B8F-8C0F-36F1B807A025}"/>
              </a:ext>
            </a:extLst>
          </p:cNvPr>
          <p:cNvSpPr txBox="1"/>
          <p:nvPr/>
        </p:nvSpPr>
        <p:spPr>
          <a:xfrm>
            <a:off x="3361646" y="2560152"/>
            <a:ext cx="2158289" cy="868848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473E641-AF05-43AD-A362-0FB9A6C4409B}"/>
              </a:ext>
            </a:extLst>
          </p:cNvPr>
          <p:cNvSpPr txBox="1"/>
          <p:nvPr/>
        </p:nvSpPr>
        <p:spPr>
          <a:xfrm>
            <a:off x="7894930" y="4726900"/>
            <a:ext cx="3933572" cy="1938992"/>
          </a:xfrm>
          <a:prstGeom prst="rect">
            <a:avLst/>
          </a:prstGeom>
          <a:solidFill>
            <a:srgbClr val="FFF8E5"/>
          </a:solidFill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CURRENCY</a:t>
            </a:r>
          </a:p>
          <a:p>
            <a:pPr algn="ctr"/>
            <a:r>
              <a:rPr lang="en-US" sz="2400" b="1" dirty="0"/>
              <a:t>Published in 2014</a:t>
            </a:r>
          </a:p>
          <a:p>
            <a:pPr algn="ctr"/>
            <a:r>
              <a:rPr lang="en-US" sz="2400" b="1" dirty="0"/>
              <a:t>Still ‘current’ for providing general background information on </a:t>
            </a:r>
            <a:r>
              <a:rPr lang="en-US" sz="2400" b="1" i="1" dirty="0"/>
              <a:t>‘obesity’</a:t>
            </a:r>
            <a:endParaRPr lang="en-GB" sz="24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CAB3EB4-7721-421C-BF9C-1830021A3C3C}"/>
              </a:ext>
            </a:extLst>
          </p:cNvPr>
          <p:cNvSpPr txBox="1"/>
          <p:nvPr/>
        </p:nvSpPr>
        <p:spPr>
          <a:xfrm>
            <a:off x="8516134" y="192108"/>
            <a:ext cx="3312368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02060"/>
                </a:solidFill>
              </a:rPr>
              <a:t>Source 1</a:t>
            </a:r>
            <a:endParaRPr lang="en-GB" sz="3200" b="1" dirty="0">
              <a:solidFill>
                <a:srgbClr val="002060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924484B-60F3-48B2-BA06-393D6BF460DD}"/>
              </a:ext>
            </a:extLst>
          </p:cNvPr>
          <p:cNvSpPr/>
          <p:nvPr/>
        </p:nvSpPr>
        <p:spPr>
          <a:xfrm>
            <a:off x="6686736" y="5445224"/>
            <a:ext cx="1152880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600" b="1" dirty="0">
                <a:solidFill>
                  <a:srgbClr val="00B050"/>
                </a:solidFill>
                <a:sym typeface="Wingdings" panose="05000000000000000000" pitchFamily="2" charset="2"/>
              </a:rPr>
              <a:t></a:t>
            </a:r>
            <a:endParaRPr lang="en-GB" sz="96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3697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8" grpId="0" animBg="1"/>
      <p:bldP spid="11" grpId="0" animBg="1"/>
      <p:bldP spid="14" grpId="0" animBg="1"/>
      <p:bldP spid="7" grpId="0" animBg="1"/>
      <p:bldP spid="17" grpId="0" animBg="1"/>
      <p:bldP spid="18" grpId="0" animBg="1"/>
      <p:bldP spid="20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LengthInSeconds xmlns="545d15f7-6577-4bc9-aa88-89ac4a3e5607" xsi:nil="true"/>
    <TaxCatchAll xmlns="71566fe0-4e9e-429a-8fc8-bbed13cddc77" xsi:nil="true"/>
    <lcf76f155ced4ddcb4097134ff3c332f xmlns="545d15f7-6577-4bc9-aa88-89ac4a3e5607">
      <Terms xmlns="http://schemas.microsoft.com/office/infopath/2007/PartnerControls"/>
    </lcf76f155ced4ddcb4097134ff3c332f>
    <SharedWithUsers xmlns="71566fe0-4e9e-429a-8fc8-bbed13cddc77">
      <UserInfo>
        <DisplayName/>
        <AccountId xsi:nil="true"/>
        <AccountType/>
      </UserInfo>
    </SharedWithUsers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文档" ma:contentTypeID="0x010100CD13BD3B2ACE4B479C7E961D71E27E68" ma:contentTypeVersion="16" ma:contentTypeDescription="新建文档。" ma:contentTypeScope="" ma:versionID="65269c79cef78e6491dd409c167040fa">
  <xsd:schema xmlns:xsd="http://www.w3.org/2001/XMLSchema" xmlns:xs="http://www.w3.org/2001/XMLSchema" xmlns:p="http://schemas.microsoft.com/office/2006/metadata/properties" xmlns:ns2="545d15f7-6577-4bc9-aa88-89ac4a3e5607" xmlns:ns3="71566fe0-4e9e-429a-8fc8-bbed13cddc77" targetNamespace="http://schemas.microsoft.com/office/2006/metadata/properties" ma:root="true" ma:fieldsID="058396fbee5d4087d1d030aa0ed51382" ns2:_="" ns3:_="">
    <xsd:import namespace="545d15f7-6577-4bc9-aa88-89ac4a3e5607"/>
    <xsd:import namespace="71566fe0-4e9e-429a-8fc8-bbed13cddc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LengthInSecond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45d15f7-6577-4bc9-aa88-89ac4a3e560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LengthInSeconds" ma:index="10" nillable="true" ma:displayName="Length (seconds)" ma:internalName="MediaLengthInSeconds" ma:readOnly="true">
      <xsd:simpleType>
        <xsd:restriction base="dms:Unknown"/>
      </xsd:simpleType>
    </xsd:element>
    <xsd:element name="MediaServiceAutoKeyPoints" ma:index="11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2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21" nillable="true" ma:taxonomy="true" ma:internalName="lcf76f155ced4ddcb4097134ff3c332f" ma:taxonomyFieldName="MediaServiceImageTags" ma:displayName="图像标记" ma:readOnly="false" ma:fieldId="{5cf76f15-5ced-4ddc-b409-7134ff3c332f}" ma:taxonomyMulti="true" ma:sspId="5b41eaff-6be1-43e3-aa28-e44eb035eb3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566fe0-4e9e-429a-8fc8-bbed13cddc77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共享对象: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共享对象详细信息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77187714-89cd-4f3c-bca0-aa506d32a13e}" ma:internalName="TaxCatchAll" ma:showField="CatchAllData" ma:web="71566fe0-4e9e-429a-8fc8-bbed13cddc7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内容类型"/>
        <xsd:element ref="dc:title" minOccurs="0" maxOccurs="1" ma:index="4" ma:displayName="标题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AFD932A-F324-46EC-A471-CB011E9024D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41187D4-867B-4BCC-9BAC-3FB608B710DB}">
  <ds:schemaRefs>
    <ds:schemaRef ds:uri="http://purl.org/dc/dcmitype/"/>
    <ds:schemaRef ds:uri="545d15f7-6577-4bc9-aa88-89ac4a3e5607"/>
    <ds:schemaRef ds:uri="http://schemas.microsoft.com/office/2006/documentManagement/types"/>
    <ds:schemaRef ds:uri="http://www.w3.org/XML/1998/namespace"/>
    <ds:schemaRef ds:uri="http://purl.org/dc/elements/1.1/"/>
    <ds:schemaRef ds:uri="http://schemas.microsoft.com/office/infopath/2007/PartnerControls"/>
    <ds:schemaRef ds:uri="71566fe0-4e9e-429a-8fc8-bbed13cddc77"/>
    <ds:schemaRef ds:uri="http://schemas.openxmlformats.org/package/2006/metadata/core-properties"/>
    <ds:schemaRef ds:uri="http://schemas.microsoft.com/office/2006/metadata/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EC73287A-9A56-4D82-9FA0-53C9D32CCD3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45d15f7-6577-4bc9-aa88-89ac4a3e5607"/>
    <ds:schemaRef ds:uri="71566fe0-4e9e-429a-8fc8-bbed13cddc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8839</TotalTime>
  <Words>1058</Words>
  <Application>Microsoft Office PowerPoint</Application>
  <PresentationFormat>Widescreen</PresentationFormat>
  <Paragraphs>213</Paragraphs>
  <Slides>17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Calibri </vt:lpstr>
      <vt:lpstr>Arial</vt:lpstr>
      <vt:lpstr>Calibri</vt:lpstr>
      <vt:lpstr>Calibri Light</vt:lpstr>
      <vt:lpstr>Verdana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The University of Nottingham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Shayna Kozuch</dc:creator>
  <cp:lastModifiedBy>Michaela Seserman</cp:lastModifiedBy>
  <cp:revision>1221</cp:revision>
  <cp:lastPrinted>2015-02-25T05:39:47Z</cp:lastPrinted>
  <dcterms:created xsi:type="dcterms:W3CDTF">2011-01-19T07:34:59Z</dcterms:created>
  <dcterms:modified xsi:type="dcterms:W3CDTF">2025-01-13T06:52:08Z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0x010100CD13BD3B2ACE4B479C7E961D71E27E68</vt:lpwstr>
  </property>
  <property fmtid="{D5CDD505-2E9C-101B-9397-08002B2CF9AE}" pid="3" name="Order">
    <vt:r8>11700</vt:r8>
  </property>
  <property fmtid="{D5CDD505-2E9C-101B-9397-08002B2CF9AE}" pid="4" name="xd_Signature">
    <vt:bool>false</vt:bool>
  </property>
  <property fmtid="{D5CDD505-2E9C-101B-9397-08002B2CF9AE}" pid="5" name="xd_ProgID">
    <vt:lpwstr/>
  </property>
  <property fmtid="{D5CDD505-2E9C-101B-9397-08002B2CF9AE}" pid="6" name="_ExtendedDescription">
    <vt:lpwstr/>
  </property>
  <property fmtid="{D5CDD505-2E9C-101B-9397-08002B2CF9AE}" pid="7" name="ComplianceAssetId">
    <vt:lpwstr/>
  </property>
  <property fmtid="{D5CDD505-2E9C-101B-9397-08002B2CF9AE}" pid="8" name="TemplateUrl">
    <vt:lpwstr/>
  </property>
  <property fmtid="{D5CDD505-2E9C-101B-9397-08002B2CF9AE}" pid="9" name="TriggerFlowInfo">
    <vt:lpwstr/>
  </property>
  <property fmtid="{D5CDD505-2E9C-101B-9397-08002B2CF9AE}" pid="10" name="MediaServiceImageTags">
    <vt:lpwstr/>
  </property>
</Properties>
</file>